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y="6858000" cx="9144000"/>
  <p:notesSz cx="6858000" cy="9144000"/>
  <p:embeddedFontLst>
    <p:embeddedFont>
      <p:font typeface="Arial Narrow"/>
      <p:regular r:id="rId32"/>
      <p:bold r:id="rId33"/>
      <p:italic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27">
          <p15:clr>
            <a:srgbClr val="000000"/>
          </p15:clr>
        </p15:guide>
        <p15:guide id="2" orient="horz" pos="708">
          <p15:clr>
            <a:srgbClr val="000000"/>
          </p15:clr>
        </p15:guide>
        <p15:guide id="3" pos="382">
          <p15:clr>
            <a:srgbClr val="000000"/>
          </p15:clr>
        </p15:guide>
        <p15:guide id="4" pos="560">
          <p15:clr>
            <a:srgbClr val="000000"/>
          </p15:clr>
        </p15:guide>
        <p15:guide id="5" pos="5444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36" roundtripDataSignature="AMtx7mhwVO+OSyRaBaATxc/8EjK6lPDtA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27" orient="horz"/>
        <p:guide pos="708" orient="horz"/>
        <p:guide pos="382"/>
        <p:guide pos="560"/>
        <p:guide pos="5444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ArialNarrow-bold.fntdata"/><Relationship Id="rId10" Type="http://schemas.openxmlformats.org/officeDocument/2006/relationships/slide" Target="slides/slide5.xml"/><Relationship Id="rId32" Type="http://schemas.openxmlformats.org/officeDocument/2006/relationships/font" Target="fonts/ArialNarrow-regular.fntdata"/><Relationship Id="rId13" Type="http://schemas.openxmlformats.org/officeDocument/2006/relationships/slide" Target="slides/slide8.xml"/><Relationship Id="rId35" Type="http://schemas.openxmlformats.org/officeDocument/2006/relationships/font" Target="fonts/ArialNarrow-boldItalic.fntdata"/><Relationship Id="rId12" Type="http://schemas.openxmlformats.org/officeDocument/2006/relationships/slide" Target="slides/slide7.xml"/><Relationship Id="rId34" Type="http://schemas.openxmlformats.org/officeDocument/2006/relationships/font" Target="fonts/ArialNarrow-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36" Type="http://customschemas.google.com/relationships/presentationmetadata" Target="meta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8" name="Google Shape;20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Pour importer la gamme de couleurs concordant avec la charte graphique de la Fondation :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1- Ouvrir le modèle de diaporama dans Powerpoint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2- Dans l'onglet Création, cliquer sur le menu déroulant "Couleurs"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3- En bas de ce menu déroulant, choisir "Nouvelles couleurs de thèmes" : l'ensemble des couleurs de l'identité visuelle de la fondation sont proposées par défaut.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4- Nommer cette gamme « Fondation Lamap »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5- Enregistrer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fr-FR"/>
              <a:t>Une fois cette opération réalisée sur un ordinateur, la gamme de couleur « Fondation Lamap » sera disponible pour toutes vos prochaines utilisations de Powerpoint sur cet ordinateur.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9" name="Google Shape;209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93" name="Google Shape;393;p3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20" name="Google Shape;420;p3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37" name="Google Shape;437;p3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58" name="Google Shape;458;p3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78" name="Google Shape;478;p3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97" name="Google Shape;497;p3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15" name="Google Shape;515;p3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31" name="Google Shape;531;p3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54" name="Google Shape;554;p3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72" name="Google Shape;572;p4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8" name="Google Shape;218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91" name="Google Shape;591;p4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3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15" name="Google Shape;615;p4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34" name="Google Shape;634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43" name="Google Shape;643;p4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9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p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51" name="Google Shape;651;p4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59" name="Google Shape;659;p4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7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69" name="Google Shape;669;p4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8" name="Google Shape;228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8" name="Google Shape;248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3" name="Google Shape;263;p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9" name="Google Shape;279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4" name="Google Shape;304;p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1" name="Google Shape;321;p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73" name="Google Shape;373;p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1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image" Target="../media/image19.png"/><Relationship Id="rId6" Type="http://schemas.openxmlformats.org/officeDocument/2006/relationships/image" Target="../media/image12.png"/><Relationship Id="rId7" Type="http://schemas.openxmlformats.org/officeDocument/2006/relationships/image" Target="../media/image2.png"/><Relationship Id="rId8" Type="http://schemas.openxmlformats.org/officeDocument/2006/relationships/image" Target="../media/image20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5.png"/><Relationship Id="rId4" Type="http://schemas.openxmlformats.org/officeDocument/2006/relationships/image" Target="../media/image19.png"/><Relationship Id="rId5" Type="http://schemas.openxmlformats.org/officeDocument/2006/relationships/image" Target="../media/image12.png"/><Relationship Id="rId6" Type="http://schemas.openxmlformats.org/officeDocument/2006/relationships/image" Target="../media/image2.png"/><Relationship Id="rId7" Type="http://schemas.openxmlformats.org/officeDocument/2006/relationships/image" Target="../media/image20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5.png"/><Relationship Id="rId4" Type="http://schemas.openxmlformats.org/officeDocument/2006/relationships/image" Target="../media/image19.png"/><Relationship Id="rId5" Type="http://schemas.openxmlformats.org/officeDocument/2006/relationships/image" Target="../media/image12.png"/><Relationship Id="rId6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1.png"/><Relationship Id="rId6" Type="http://schemas.openxmlformats.org/officeDocument/2006/relationships/image" Target="../media/image9.png"/><Relationship Id="rId7" Type="http://schemas.openxmlformats.org/officeDocument/2006/relationships/image" Target="../media/image1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10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10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15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12.png"/><Relationship Id="rId6" Type="http://schemas.openxmlformats.org/officeDocument/2006/relationships/image" Target="../media/image9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1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e de titre - style 1">
  <p:cSld name="Diapositive de titre - style 1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descr="couv_main_soleil-01.png" id="16" name="Google Shape;16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43174" y="1643050"/>
            <a:ext cx="7345073" cy="601016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8"/>
          <p:cNvSpPr/>
          <p:nvPr/>
        </p:nvSpPr>
        <p:spPr>
          <a:xfrm>
            <a:off x="0" y="6036487"/>
            <a:ext cx="2571736" cy="32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8" name="Google Shape;18;p8"/>
          <p:cNvSpPr/>
          <p:nvPr/>
        </p:nvSpPr>
        <p:spPr>
          <a:xfrm>
            <a:off x="0" y="2735210"/>
            <a:ext cx="7072330" cy="540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9" name="Google Shape;19;p8"/>
          <p:cNvSpPr/>
          <p:nvPr/>
        </p:nvSpPr>
        <p:spPr>
          <a:xfrm>
            <a:off x="0" y="3357562"/>
            <a:ext cx="6286512" cy="540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0" name="Google Shape;20;p8"/>
          <p:cNvSpPr txBox="1"/>
          <p:nvPr>
            <p:ph type="ctrTitle"/>
          </p:nvPr>
        </p:nvSpPr>
        <p:spPr>
          <a:xfrm>
            <a:off x="508819" y="2635200"/>
            <a:ext cx="5063312" cy="13837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36111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8"/>
          <p:cNvSpPr txBox="1"/>
          <p:nvPr>
            <p:ph idx="1" type="subTitle"/>
          </p:nvPr>
        </p:nvSpPr>
        <p:spPr>
          <a:xfrm>
            <a:off x="508819" y="4286256"/>
            <a:ext cx="5072098" cy="8572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20"/>
              <a:buFont typeface="Arial Narrow"/>
              <a:buNone/>
              <a:defRPr b="0" sz="26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D9092"/>
              </a:buClr>
              <a:buSzPts val="1800"/>
              <a:buNone/>
              <a:defRPr>
                <a:solidFill>
                  <a:srgbClr val="8D9092"/>
                </a:solidFill>
              </a:defRPr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>
                <a:solidFill>
                  <a:srgbClr val="8D9092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D9092"/>
              </a:buClr>
              <a:buSzPts val="1120"/>
              <a:buFont typeface="Arial"/>
              <a:buNone/>
              <a:defRPr>
                <a:solidFill>
                  <a:srgbClr val="8D9092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D9092"/>
              </a:buClr>
              <a:buSzPts val="2000"/>
              <a:buNone/>
              <a:defRPr>
                <a:solidFill>
                  <a:srgbClr val="8D9092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D9092"/>
              </a:buClr>
              <a:buSzPts val="2000"/>
              <a:buNone/>
              <a:defRPr>
                <a:solidFill>
                  <a:srgbClr val="8D9092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D9092"/>
              </a:buClr>
              <a:buSzPts val="2000"/>
              <a:buNone/>
              <a:defRPr>
                <a:solidFill>
                  <a:srgbClr val="8D9092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D9092"/>
              </a:buClr>
              <a:buSzPts val="2000"/>
              <a:buNone/>
              <a:defRPr>
                <a:solidFill>
                  <a:srgbClr val="8D9092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D9092"/>
              </a:buClr>
              <a:buSzPts val="2000"/>
              <a:buNone/>
              <a:defRPr>
                <a:solidFill>
                  <a:srgbClr val="8D9092"/>
                </a:solidFill>
              </a:defRPr>
            </a:lvl9pPr>
          </a:lstStyle>
          <a:p/>
        </p:txBody>
      </p:sp>
      <p:pic>
        <p:nvPicPr>
          <p:cNvPr descr="logo_blanc_gris_export-01-01.png" id="22" name="Google Shape;22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7816" y="571480"/>
            <a:ext cx="3669489" cy="1438537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/>
          <p:nvPr>
            <p:ph idx="2" type="body"/>
          </p:nvPr>
        </p:nvSpPr>
        <p:spPr>
          <a:xfrm>
            <a:off x="0" y="6037263"/>
            <a:ext cx="2571750" cy="32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861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–"/>
              <a:defRPr/>
            </a:lvl3pPr>
            <a:lvl4pPr indent="-320039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ste - 7 points">
  <p:cSld name="Liste - 7 points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Google Shape;119;p19"/>
          <p:cNvGrpSpPr/>
          <p:nvPr/>
        </p:nvGrpSpPr>
        <p:grpSpPr>
          <a:xfrm>
            <a:off x="553146" y="3964891"/>
            <a:ext cx="792000" cy="792000"/>
            <a:chOff x="604642" y="4071994"/>
            <a:chExt cx="792000" cy="792000"/>
          </a:xfrm>
        </p:grpSpPr>
        <p:sp>
          <p:nvSpPr>
            <p:cNvPr id="120" name="Google Shape;120;p19"/>
            <p:cNvSpPr/>
            <p:nvPr/>
          </p:nvSpPr>
          <p:spPr>
            <a:xfrm>
              <a:off x="604642" y="4071994"/>
              <a:ext cx="792000" cy="792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fr-FR" sz="1800" u="none" cap="none" strike="noStrike">
                  <a:solidFill>
                    <a:schemeClr val="lt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        </a:t>
              </a:r>
              <a:endPara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pic>
          <p:nvPicPr>
            <p:cNvPr descr="sommaire_picto_ampoule.png" id="121" name="Google Shape;121;p19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841387" y="4245444"/>
              <a:ext cx="304775" cy="46935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2" name="Google Shape;122;p19"/>
          <p:cNvGrpSpPr/>
          <p:nvPr/>
        </p:nvGrpSpPr>
        <p:grpSpPr>
          <a:xfrm>
            <a:off x="553146" y="3033866"/>
            <a:ext cx="792000" cy="792000"/>
            <a:chOff x="604642" y="3140969"/>
            <a:chExt cx="792000" cy="792000"/>
          </a:xfrm>
        </p:grpSpPr>
        <p:sp>
          <p:nvSpPr>
            <p:cNvPr id="123" name="Google Shape;123;p19"/>
            <p:cNvSpPr/>
            <p:nvPr/>
          </p:nvSpPr>
          <p:spPr>
            <a:xfrm>
              <a:off x="604642" y="3140969"/>
              <a:ext cx="792000" cy="792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fr-FR" sz="1800" u="none" cap="none" strike="noStrike">
                  <a:solidFill>
                    <a:schemeClr val="lt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        </a:t>
              </a:r>
              <a:endPara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pic>
          <p:nvPicPr>
            <p:cNvPr descr="sommaire_picto_bulles.png" id="124" name="Google Shape;124;p1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53384" y="3343235"/>
              <a:ext cx="499831" cy="44497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5" name="Google Shape;125;p19"/>
          <p:cNvGrpSpPr/>
          <p:nvPr/>
        </p:nvGrpSpPr>
        <p:grpSpPr>
          <a:xfrm>
            <a:off x="553146" y="2119466"/>
            <a:ext cx="800293" cy="792000"/>
            <a:chOff x="604642" y="2226569"/>
            <a:chExt cx="800293" cy="792000"/>
          </a:xfrm>
        </p:grpSpPr>
        <p:sp>
          <p:nvSpPr>
            <p:cNvPr id="126" name="Google Shape;126;p19"/>
            <p:cNvSpPr/>
            <p:nvPr/>
          </p:nvSpPr>
          <p:spPr>
            <a:xfrm>
              <a:off x="604642" y="2226569"/>
              <a:ext cx="792000" cy="792000"/>
            </a:xfrm>
            <a:prstGeom prst="ellipse">
              <a:avLst/>
            </a:prstGeom>
            <a:solidFill>
              <a:srgbClr val="87218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fr-FR" sz="1800" u="none" cap="none" strike="noStrike">
                  <a:solidFill>
                    <a:schemeClr val="lt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        </a:t>
              </a:r>
              <a:endPara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pic>
          <p:nvPicPr>
            <p:cNvPr descr="sommaire_picto_prise_electrique.png" id="127" name="Google Shape;127;p1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06425" y="2509979"/>
              <a:ext cx="798510" cy="22553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8" name="Google Shape;128;p19"/>
          <p:cNvGrpSpPr/>
          <p:nvPr/>
        </p:nvGrpSpPr>
        <p:grpSpPr>
          <a:xfrm>
            <a:off x="553146" y="5812741"/>
            <a:ext cx="792000" cy="792000"/>
            <a:chOff x="604642" y="5919844"/>
            <a:chExt cx="792000" cy="792000"/>
          </a:xfrm>
        </p:grpSpPr>
        <p:sp>
          <p:nvSpPr>
            <p:cNvPr id="129" name="Google Shape;129;p19"/>
            <p:cNvSpPr/>
            <p:nvPr/>
          </p:nvSpPr>
          <p:spPr>
            <a:xfrm>
              <a:off x="604642" y="5919844"/>
              <a:ext cx="792000" cy="792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fr-FR" sz="1800" u="none" cap="none" strike="noStrike">
                  <a:solidFill>
                    <a:schemeClr val="lt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        </a:t>
              </a:r>
              <a:endPara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pic>
          <p:nvPicPr>
            <p:cNvPr descr="sommaire_picto_lunette astronomique.png" id="130" name="Google Shape;130;p1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75791" y="6106689"/>
              <a:ext cx="585168" cy="51202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1" name="Google Shape;131;p19"/>
          <p:cNvGrpSpPr/>
          <p:nvPr/>
        </p:nvGrpSpPr>
        <p:grpSpPr>
          <a:xfrm>
            <a:off x="553146" y="253260"/>
            <a:ext cx="792000" cy="792000"/>
            <a:chOff x="553146" y="253260"/>
            <a:chExt cx="792000" cy="792000"/>
          </a:xfrm>
        </p:grpSpPr>
        <p:sp>
          <p:nvSpPr>
            <p:cNvPr id="132" name="Google Shape;132;p19"/>
            <p:cNvSpPr/>
            <p:nvPr/>
          </p:nvSpPr>
          <p:spPr>
            <a:xfrm>
              <a:off x="553146" y="253260"/>
              <a:ext cx="792000" cy="792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fr-FR" sz="1800" u="none" cap="none" strike="noStrike">
                  <a:solidFill>
                    <a:schemeClr val="lt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        </a:t>
              </a:r>
              <a:endParaRPr b="1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pic>
          <p:nvPicPr>
            <p:cNvPr descr="sommaire_picto_arbres.png" id="133" name="Google Shape;133;p19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755475" y="362280"/>
              <a:ext cx="414494" cy="59126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4" name="Google Shape;134;p19"/>
          <p:cNvGrpSpPr/>
          <p:nvPr/>
        </p:nvGrpSpPr>
        <p:grpSpPr>
          <a:xfrm>
            <a:off x="553146" y="1167660"/>
            <a:ext cx="792000" cy="792000"/>
            <a:chOff x="553146" y="1167660"/>
            <a:chExt cx="792000" cy="792000"/>
          </a:xfrm>
        </p:grpSpPr>
        <p:sp>
          <p:nvSpPr>
            <p:cNvPr id="135" name="Google Shape;135;p19"/>
            <p:cNvSpPr/>
            <p:nvPr/>
          </p:nvSpPr>
          <p:spPr>
            <a:xfrm>
              <a:off x="553146" y="1167660"/>
              <a:ext cx="792000" cy="79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fr-FR" sz="1800" u="none" cap="none" strike="noStrike">
                  <a:solidFill>
                    <a:schemeClr val="lt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        </a:t>
              </a:r>
              <a:endParaRPr b="1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pic>
          <p:nvPicPr>
            <p:cNvPr descr="\\129.199.234.5\(privé) Clementine\FONDATION\IDENTITE VISUELLE\Fichiers définitifs\Powerpoint\images sources\sommaire_picto_equerre.png" id="136" name="Google Shape;136;p19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755650" y="1331885"/>
              <a:ext cx="414338" cy="4635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7" name="Google Shape;137;p19"/>
          <p:cNvGrpSpPr/>
          <p:nvPr/>
        </p:nvGrpSpPr>
        <p:grpSpPr>
          <a:xfrm>
            <a:off x="553146" y="4887969"/>
            <a:ext cx="792000" cy="792000"/>
            <a:chOff x="553146" y="4887969"/>
            <a:chExt cx="792000" cy="792000"/>
          </a:xfrm>
        </p:grpSpPr>
        <p:sp>
          <p:nvSpPr>
            <p:cNvPr id="138" name="Google Shape;138;p19"/>
            <p:cNvSpPr/>
            <p:nvPr/>
          </p:nvSpPr>
          <p:spPr>
            <a:xfrm>
              <a:off x="553146" y="4887969"/>
              <a:ext cx="792000" cy="792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fr-FR" sz="1800" u="none" cap="none" strike="noStrike">
                  <a:solidFill>
                    <a:schemeClr val="lt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        </a:t>
              </a:r>
              <a:endPara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pic>
          <p:nvPicPr>
            <p:cNvPr descr="\\129.199.234.5\(privé) Clementine\FONDATION\IDENTITE VISUELLE\Fichiers définitifs\Powerpoint\images sources\sommaire_picto_molecule.png" id="139" name="Google Shape;139;p19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703360" y="5027657"/>
              <a:ext cx="427038" cy="49371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0" name="Google Shape;140;p19"/>
          <p:cNvSpPr txBox="1"/>
          <p:nvPr>
            <p:ph idx="1" type="body"/>
          </p:nvPr>
        </p:nvSpPr>
        <p:spPr>
          <a:xfrm>
            <a:off x="1345146" y="2141393"/>
            <a:ext cx="4847157" cy="74814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Arial Narrow"/>
              <a:buNone/>
              <a:defRPr sz="1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D9092"/>
              </a:buClr>
              <a:buSzPts val="1800"/>
              <a:buNone/>
              <a:defRPr sz="1800">
                <a:solidFill>
                  <a:srgbClr val="8D9092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D9092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D9092"/>
              </a:buClr>
              <a:buSzPts val="1120"/>
              <a:buFont typeface="Arial"/>
              <a:buNone/>
              <a:defRPr sz="1400">
                <a:solidFill>
                  <a:srgbClr val="8D9092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D9092"/>
              </a:buClr>
              <a:buSzPts val="1400"/>
              <a:buNone/>
              <a:defRPr sz="1400">
                <a:solidFill>
                  <a:srgbClr val="8D9092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D9092"/>
              </a:buClr>
              <a:buSzPts val="1400"/>
              <a:buNone/>
              <a:defRPr sz="1400">
                <a:solidFill>
                  <a:srgbClr val="8D9092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D9092"/>
              </a:buClr>
              <a:buSzPts val="1400"/>
              <a:buNone/>
              <a:defRPr sz="1400">
                <a:solidFill>
                  <a:srgbClr val="8D9092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D9092"/>
              </a:buClr>
              <a:buSzPts val="1400"/>
              <a:buNone/>
              <a:defRPr sz="1400">
                <a:solidFill>
                  <a:srgbClr val="8D9092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D9092"/>
              </a:buClr>
              <a:buSzPts val="1400"/>
              <a:buNone/>
              <a:defRPr sz="1400">
                <a:solidFill>
                  <a:srgbClr val="8D9092"/>
                </a:solidFill>
              </a:defRPr>
            </a:lvl9pPr>
          </a:lstStyle>
          <a:p/>
        </p:txBody>
      </p:sp>
      <p:sp>
        <p:nvSpPr>
          <p:cNvPr id="141" name="Google Shape;141;p19"/>
          <p:cNvSpPr txBox="1"/>
          <p:nvPr>
            <p:ph idx="2" type="body"/>
          </p:nvPr>
        </p:nvSpPr>
        <p:spPr>
          <a:xfrm>
            <a:off x="1345146" y="1189587"/>
            <a:ext cx="4847157" cy="74814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Arial Narrow"/>
              <a:buNone/>
              <a:defRPr sz="1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D9092"/>
              </a:buClr>
              <a:buSzPts val="1800"/>
              <a:buNone/>
              <a:defRPr sz="1800">
                <a:solidFill>
                  <a:srgbClr val="8D9092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D9092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D9092"/>
              </a:buClr>
              <a:buSzPts val="1120"/>
              <a:buFont typeface="Arial"/>
              <a:buNone/>
              <a:defRPr sz="1400">
                <a:solidFill>
                  <a:srgbClr val="8D9092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D9092"/>
              </a:buClr>
              <a:buSzPts val="1400"/>
              <a:buNone/>
              <a:defRPr sz="1400">
                <a:solidFill>
                  <a:srgbClr val="8D9092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D9092"/>
              </a:buClr>
              <a:buSzPts val="1400"/>
              <a:buNone/>
              <a:defRPr sz="1400">
                <a:solidFill>
                  <a:srgbClr val="8D9092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D9092"/>
              </a:buClr>
              <a:buSzPts val="1400"/>
              <a:buNone/>
              <a:defRPr sz="1400">
                <a:solidFill>
                  <a:srgbClr val="8D9092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D9092"/>
              </a:buClr>
              <a:buSzPts val="1400"/>
              <a:buNone/>
              <a:defRPr sz="1400">
                <a:solidFill>
                  <a:srgbClr val="8D9092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D9092"/>
              </a:buClr>
              <a:buSzPts val="1400"/>
              <a:buNone/>
              <a:defRPr sz="1400">
                <a:solidFill>
                  <a:srgbClr val="8D9092"/>
                </a:solidFill>
              </a:defRPr>
            </a:lvl9pPr>
          </a:lstStyle>
          <a:p/>
        </p:txBody>
      </p:sp>
      <p:sp>
        <p:nvSpPr>
          <p:cNvPr id="142" name="Google Shape;142;p19"/>
          <p:cNvSpPr txBox="1"/>
          <p:nvPr>
            <p:ph idx="3" type="body"/>
          </p:nvPr>
        </p:nvSpPr>
        <p:spPr>
          <a:xfrm>
            <a:off x="1345146" y="3981213"/>
            <a:ext cx="4847157" cy="74814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Arial Narrow"/>
              <a:buNone/>
              <a:defRPr sz="1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D9092"/>
              </a:buClr>
              <a:buSzPts val="1800"/>
              <a:buNone/>
              <a:defRPr sz="1800">
                <a:solidFill>
                  <a:srgbClr val="8D9092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D9092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D9092"/>
              </a:buClr>
              <a:buSzPts val="1120"/>
              <a:buFont typeface="Arial"/>
              <a:buNone/>
              <a:defRPr sz="1400">
                <a:solidFill>
                  <a:srgbClr val="8D9092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D9092"/>
              </a:buClr>
              <a:buSzPts val="1400"/>
              <a:buNone/>
              <a:defRPr sz="1400">
                <a:solidFill>
                  <a:srgbClr val="8D9092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D9092"/>
              </a:buClr>
              <a:buSzPts val="1400"/>
              <a:buNone/>
              <a:defRPr sz="1400">
                <a:solidFill>
                  <a:srgbClr val="8D9092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D9092"/>
              </a:buClr>
              <a:buSzPts val="1400"/>
              <a:buNone/>
              <a:defRPr sz="1400">
                <a:solidFill>
                  <a:srgbClr val="8D9092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D9092"/>
              </a:buClr>
              <a:buSzPts val="1400"/>
              <a:buNone/>
              <a:defRPr sz="1400">
                <a:solidFill>
                  <a:srgbClr val="8D9092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D9092"/>
              </a:buClr>
              <a:buSzPts val="1400"/>
              <a:buNone/>
              <a:defRPr sz="1400">
                <a:solidFill>
                  <a:srgbClr val="8D9092"/>
                </a:solidFill>
              </a:defRPr>
            </a:lvl9pPr>
          </a:lstStyle>
          <a:p/>
        </p:txBody>
      </p:sp>
      <p:sp>
        <p:nvSpPr>
          <p:cNvPr id="143" name="Google Shape;143;p19"/>
          <p:cNvSpPr txBox="1"/>
          <p:nvPr>
            <p:ph idx="4" type="body"/>
          </p:nvPr>
        </p:nvSpPr>
        <p:spPr>
          <a:xfrm>
            <a:off x="1345146" y="3059951"/>
            <a:ext cx="4847157" cy="74814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Arial Narrow"/>
              <a:buNone/>
              <a:defRPr sz="1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D9092"/>
              </a:buClr>
              <a:buSzPts val="1800"/>
              <a:buNone/>
              <a:defRPr sz="1800">
                <a:solidFill>
                  <a:srgbClr val="8D9092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D9092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D9092"/>
              </a:buClr>
              <a:buSzPts val="1120"/>
              <a:buFont typeface="Arial"/>
              <a:buNone/>
              <a:defRPr sz="1400">
                <a:solidFill>
                  <a:srgbClr val="8D9092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D9092"/>
              </a:buClr>
              <a:buSzPts val="1400"/>
              <a:buNone/>
              <a:defRPr sz="1400">
                <a:solidFill>
                  <a:srgbClr val="8D9092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D9092"/>
              </a:buClr>
              <a:buSzPts val="1400"/>
              <a:buNone/>
              <a:defRPr sz="1400">
                <a:solidFill>
                  <a:srgbClr val="8D9092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D9092"/>
              </a:buClr>
              <a:buSzPts val="1400"/>
              <a:buNone/>
              <a:defRPr sz="1400">
                <a:solidFill>
                  <a:srgbClr val="8D9092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D9092"/>
              </a:buClr>
              <a:buSzPts val="1400"/>
              <a:buNone/>
              <a:defRPr sz="1400">
                <a:solidFill>
                  <a:srgbClr val="8D9092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D9092"/>
              </a:buClr>
              <a:buSzPts val="1400"/>
              <a:buNone/>
              <a:defRPr sz="1400">
                <a:solidFill>
                  <a:srgbClr val="8D9092"/>
                </a:solidFill>
              </a:defRPr>
            </a:lvl9pPr>
          </a:lstStyle>
          <a:p/>
        </p:txBody>
      </p:sp>
      <p:sp>
        <p:nvSpPr>
          <p:cNvPr id="144" name="Google Shape;144;p19"/>
          <p:cNvSpPr txBox="1"/>
          <p:nvPr>
            <p:ph idx="5" type="body"/>
          </p:nvPr>
        </p:nvSpPr>
        <p:spPr>
          <a:xfrm>
            <a:off x="1345146" y="4909896"/>
            <a:ext cx="4847157" cy="74814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Arial Narrow"/>
              <a:buNone/>
              <a:defRPr sz="1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D9092"/>
              </a:buClr>
              <a:buSzPts val="1800"/>
              <a:buNone/>
              <a:defRPr sz="1800">
                <a:solidFill>
                  <a:srgbClr val="8D9092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D9092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D9092"/>
              </a:buClr>
              <a:buSzPts val="1120"/>
              <a:buFont typeface="Arial"/>
              <a:buNone/>
              <a:defRPr sz="1400">
                <a:solidFill>
                  <a:srgbClr val="8D9092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D9092"/>
              </a:buClr>
              <a:buSzPts val="1400"/>
              <a:buNone/>
              <a:defRPr sz="1400">
                <a:solidFill>
                  <a:srgbClr val="8D9092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D9092"/>
              </a:buClr>
              <a:buSzPts val="1400"/>
              <a:buNone/>
              <a:defRPr sz="1400">
                <a:solidFill>
                  <a:srgbClr val="8D9092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D9092"/>
              </a:buClr>
              <a:buSzPts val="1400"/>
              <a:buNone/>
              <a:defRPr sz="1400">
                <a:solidFill>
                  <a:srgbClr val="8D9092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D9092"/>
              </a:buClr>
              <a:buSzPts val="1400"/>
              <a:buNone/>
              <a:defRPr sz="1400">
                <a:solidFill>
                  <a:srgbClr val="8D9092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D9092"/>
              </a:buClr>
              <a:buSzPts val="1400"/>
              <a:buNone/>
              <a:defRPr sz="1400">
                <a:solidFill>
                  <a:srgbClr val="8D9092"/>
                </a:solidFill>
              </a:defRPr>
            </a:lvl9pPr>
          </a:lstStyle>
          <a:p/>
        </p:txBody>
      </p:sp>
      <p:sp>
        <p:nvSpPr>
          <p:cNvPr id="145" name="Google Shape;145;p19"/>
          <p:cNvSpPr txBox="1"/>
          <p:nvPr>
            <p:ph idx="6" type="body"/>
          </p:nvPr>
        </p:nvSpPr>
        <p:spPr>
          <a:xfrm>
            <a:off x="1341419" y="306639"/>
            <a:ext cx="4847157" cy="74814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Arial Narrow"/>
              <a:buNone/>
              <a:defRPr sz="1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D9092"/>
              </a:buClr>
              <a:buSzPts val="1800"/>
              <a:buNone/>
              <a:defRPr sz="1800">
                <a:solidFill>
                  <a:srgbClr val="8D9092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D9092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D9092"/>
              </a:buClr>
              <a:buSzPts val="1120"/>
              <a:buFont typeface="Arial"/>
              <a:buNone/>
              <a:defRPr sz="1400">
                <a:solidFill>
                  <a:srgbClr val="8D9092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D9092"/>
              </a:buClr>
              <a:buSzPts val="1400"/>
              <a:buNone/>
              <a:defRPr sz="1400">
                <a:solidFill>
                  <a:srgbClr val="8D9092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D9092"/>
              </a:buClr>
              <a:buSzPts val="1400"/>
              <a:buNone/>
              <a:defRPr sz="1400">
                <a:solidFill>
                  <a:srgbClr val="8D9092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D9092"/>
              </a:buClr>
              <a:buSzPts val="1400"/>
              <a:buNone/>
              <a:defRPr sz="1400">
                <a:solidFill>
                  <a:srgbClr val="8D9092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D9092"/>
              </a:buClr>
              <a:buSzPts val="1400"/>
              <a:buNone/>
              <a:defRPr sz="1400">
                <a:solidFill>
                  <a:srgbClr val="8D9092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D9092"/>
              </a:buClr>
              <a:buSzPts val="1400"/>
              <a:buNone/>
              <a:defRPr sz="1400">
                <a:solidFill>
                  <a:srgbClr val="8D9092"/>
                </a:solidFill>
              </a:defRPr>
            </a:lvl9pPr>
          </a:lstStyle>
          <a:p/>
        </p:txBody>
      </p:sp>
      <p:sp>
        <p:nvSpPr>
          <p:cNvPr id="146" name="Google Shape;146;p19"/>
          <p:cNvSpPr txBox="1"/>
          <p:nvPr>
            <p:ph idx="7" type="body"/>
          </p:nvPr>
        </p:nvSpPr>
        <p:spPr>
          <a:xfrm>
            <a:off x="1345146" y="5834668"/>
            <a:ext cx="4847157" cy="74814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Arial Narrow"/>
              <a:buNone/>
              <a:defRPr sz="1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D9092"/>
              </a:buClr>
              <a:buSzPts val="1800"/>
              <a:buNone/>
              <a:defRPr sz="1800">
                <a:solidFill>
                  <a:srgbClr val="8D9092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D9092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D9092"/>
              </a:buClr>
              <a:buSzPts val="1120"/>
              <a:buFont typeface="Arial"/>
              <a:buNone/>
              <a:defRPr sz="1400">
                <a:solidFill>
                  <a:srgbClr val="8D9092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D9092"/>
              </a:buClr>
              <a:buSzPts val="1400"/>
              <a:buNone/>
              <a:defRPr sz="1400">
                <a:solidFill>
                  <a:srgbClr val="8D9092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D9092"/>
              </a:buClr>
              <a:buSzPts val="1400"/>
              <a:buNone/>
              <a:defRPr sz="1400">
                <a:solidFill>
                  <a:srgbClr val="8D9092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D9092"/>
              </a:buClr>
              <a:buSzPts val="1400"/>
              <a:buNone/>
              <a:defRPr sz="1400">
                <a:solidFill>
                  <a:srgbClr val="8D9092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D9092"/>
              </a:buClr>
              <a:buSzPts val="1400"/>
              <a:buNone/>
              <a:defRPr sz="1400">
                <a:solidFill>
                  <a:srgbClr val="8D9092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D9092"/>
              </a:buClr>
              <a:buSzPts val="1400"/>
              <a:buNone/>
              <a:defRPr sz="1400">
                <a:solidFill>
                  <a:srgbClr val="8D909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ste - 6 points">
  <p:cSld name="Liste - 6 points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oogle Shape;148;p20"/>
          <p:cNvGrpSpPr/>
          <p:nvPr/>
        </p:nvGrpSpPr>
        <p:grpSpPr>
          <a:xfrm>
            <a:off x="553146" y="3525516"/>
            <a:ext cx="792000" cy="792000"/>
            <a:chOff x="604642" y="4071994"/>
            <a:chExt cx="792000" cy="792000"/>
          </a:xfrm>
        </p:grpSpPr>
        <p:sp>
          <p:nvSpPr>
            <p:cNvPr id="149" name="Google Shape;149;p20"/>
            <p:cNvSpPr/>
            <p:nvPr/>
          </p:nvSpPr>
          <p:spPr>
            <a:xfrm>
              <a:off x="604642" y="4071994"/>
              <a:ext cx="792000" cy="792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fr-FR" sz="1800" u="none" cap="none" strike="noStrike">
                  <a:solidFill>
                    <a:schemeClr val="lt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        </a:t>
              </a:r>
              <a:endPara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pic>
          <p:nvPicPr>
            <p:cNvPr descr="sommaire_picto_ampoule.png" id="150" name="Google Shape;150;p20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841387" y="4245444"/>
              <a:ext cx="304775" cy="46935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1" name="Google Shape;151;p20"/>
          <p:cNvGrpSpPr/>
          <p:nvPr/>
        </p:nvGrpSpPr>
        <p:grpSpPr>
          <a:xfrm>
            <a:off x="553146" y="2499466"/>
            <a:ext cx="800293" cy="792000"/>
            <a:chOff x="604642" y="2226569"/>
            <a:chExt cx="800293" cy="792000"/>
          </a:xfrm>
        </p:grpSpPr>
        <p:sp>
          <p:nvSpPr>
            <p:cNvPr id="152" name="Google Shape;152;p20"/>
            <p:cNvSpPr/>
            <p:nvPr/>
          </p:nvSpPr>
          <p:spPr>
            <a:xfrm>
              <a:off x="604642" y="2226569"/>
              <a:ext cx="792000" cy="792000"/>
            </a:xfrm>
            <a:prstGeom prst="ellipse">
              <a:avLst/>
            </a:prstGeom>
            <a:solidFill>
              <a:srgbClr val="87218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fr-FR" sz="1800" u="none" cap="none" strike="noStrike">
                  <a:solidFill>
                    <a:schemeClr val="lt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        </a:t>
              </a:r>
              <a:endPara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pic>
          <p:nvPicPr>
            <p:cNvPr descr="sommaire_picto_prise_electrique.png" id="153" name="Google Shape;153;p2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06425" y="2509979"/>
              <a:ext cx="798510" cy="22553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4" name="Google Shape;154;p20"/>
          <p:cNvGrpSpPr/>
          <p:nvPr/>
        </p:nvGrpSpPr>
        <p:grpSpPr>
          <a:xfrm>
            <a:off x="553146" y="5373366"/>
            <a:ext cx="792000" cy="792000"/>
            <a:chOff x="604642" y="5919844"/>
            <a:chExt cx="792000" cy="792000"/>
          </a:xfrm>
        </p:grpSpPr>
        <p:sp>
          <p:nvSpPr>
            <p:cNvPr id="155" name="Google Shape;155;p20"/>
            <p:cNvSpPr/>
            <p:nvPr/>
          </p:nvSpPr>
          <p:spPr>
            <a:xfrm>
              <a:off x="604642" y="5919844"/>
              <a:ext cx="792000" cy="792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fr-FR" sz="1800" u="none" cap="none" strike="noStrike">
                  <a:solidFill>
                    <a:schemeClr val="lt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        </a:t>
              </a:r>
              <a:endPara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pic>
          <p:nvPicPr>
            <p:cNvPr descr="sommaire_picto_lunette astronomique.png" id="156" name="Google Shape;156;p2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75791" y="6106689"/>
              <a:ext cx="585168" cy="51202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7" name="Google Shape;157;p20"/>
          <p:cNvGrpSpPr/>
          <p:nvPr/>
        </p:nvGrpSpPr>
        <p:grpSpPr>
          <a:xfrm>
            <a:off x="553146" y="633260"/>
            <a:ext cx="792000" cy="792000"/>
            <a:chOff x="553146" y="253260"/>
            <a:chExt cx="792000" cy="792000"/>
          </a:xfrm>
        </p:grpSpPr>
        <p:sp>
          <p:nvSpPr>
            <p:cNvPr id="158" name="Google Shape;158;p20"/>
            <p:cNvSpPr/>
            <p:nvPr/>
          </p:nvSpPr>
          <p:spPr>
            <a:xfrm>
              <a:off x="553146" y="253260"/>
              <a:ext cx="792000" cy="792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fr-FR" sz="1800" u="none" cap="none" strike="noStrike">
                  <a:solidFill>
                    <a:schemeClr val="lt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        </a:t>
              </a:r>
              <a:endParaRPr b="1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pic>
          <p:nvPicPr>
            <p:cNvPr descr="sommaire_picto_arbres.png" id="159" name="Google Shape;159;p2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55475" y="362280"/>
              <a:ext cx="414494" cy="59126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0" name="Google Shape;160;p20"/>
          <p:cNvGrpSpPr/>
          <p:nvPr/>
        </p:nvGrpSpPr>
        <p:grpSpPr>
          <a:xfrm>
            <a:off x="553146" y="1547660"/>
            <a:ext cx="792000" cy="792000"/>
            <a:chOff x="553146" y="1167660"/>
            <a:chExt cx="792000" cy="792000"/>
          </a:xfrm>
        </p:grpSpPr>
        <p:sp>
          <p:nvSpPr>
            <p:cNvPr id="161" name="Google Shape;161;p20"/>
            <p:cNvSpPr/>
            <p:nvPr/>
          </p:nvSpPr>
          <p:spPr>
            <a:xfrm>
              <a:off x="553146" y="1167660"/>
              <a:ext cx="792000" cy="79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fr-FR" sz="1800" u="none" cap="none" strike="noStrike">
                  <a:solidFill>
                    <a:schemeClr val="lt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        </a:t>
              </a:r>
              <a:endParaRPr b="1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pic>
          <p:nvPicPr>
            <p:cNvPr descr="\\129.199.234.5\(privé) Clementine\FONDATION\IDENTITE VISUELLE\Fichiers définitifs\Powerpoint\images sources\sommaire_picto_equerre.png" id="162" name="Google Shape;162;p20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755650" y="1331885"/>
              <a:ext cx="414338" cy="4635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3" name="Google Shape;163;p20"/>
          <p:cNvGrpSpPr/>
          <p:nvPr/>
        </p:nvGrpSpPr>
        <p:grpSpPr>
          <a:xfrm>
            <a:off x="553146" y="4448594"/>
            <a:ext cx="792000" cy="792000"/>
            <a:chOff x="553146" y="4887969"/>
            <a:chExt cx="792000" cy="792000"/>
          </a:xfrm>
        </p:grpSpPr>
        <p:sp>
          <p:nvSpPr>
            <p:cNvPr id="164" name="Google Shape;164;p20"/>
            <p:cNvSpPr/>
            <p:nvPr/>
          </p:nvSpPr>
          <p:spPr>
            <a:xfrm>
              <a:off x="553146" y="4887969"/>
              <a:ext cx="792000" cy="792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fr-FR" sz="1800" u="none" cap="none" strike="noStrike">
                  <a:solidFill>
                    <a:schemeClr val="lt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        </a:t>
              </a:r>
              <a:endPara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pic>
          <p:nvPicPr>
            <p:cNvPr descr="\\129.199.234.5\(privé) Clementine\FONDATION\IDENTITE VISUELLE\Fichiers définitifs\Powerpoint\images sources\sommaire_picto_molecule.png" id="165" name="Google Shape;165;p20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703360" y="5027657"/>
              <a:ext cx="427038" cy="49371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6" name="Google Shape;166;p20"/>
          <p:cNvSpPr txBox="1"/>
          <p:nvPr>
            <p:ph idx="1" type="body"/>
          </p:nvPr>
        </p:nvSpPr>
        <p:spPr>
          <a:xfrm>
            <a:off x="1345146" y="2521393"/>
            <a:ext cx="4847157" cy="74814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Arial Narrow"/>
              <a:buNone/>
              <a:defRPr sz="1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D9092"/>
              </a:buClr>
              <a:buSzPts val="1800"/>
              <a:buNone/>
              <a:defRPr sz="1800">
                <a:solidFill>
                  <a:srgbClr val="8D9092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D9092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D9092"/>
              </a:buClr>
              <a:buSzPts val="1120"/>
              <a:buFont typeface="Arial"/>
              <a:buNone/>
              <a:defRPr sz="1400">
                <a:solidFill>
                  <a:srgbClr val="8D9092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D9092"/>
              </a:buClr>
              <a:buSzPts val="1400"/>
              <a:buNone/>
              <a:defRPr sz="1400">
                <a:solidFill>
                  <a:srgbClr val="8D9092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D9092"/>
              </a:buClr>
              <a:buSzPts val="1400"/>
              <a:buNone/>
              <a:defRPr sz="1400">
                <a:solidFill>
                  <a:srgbClr val="8D9092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D9092"/>
              </a:buClr>
              <a:buSzPts val="1400"/>
              <a:buNone/>
              <a:defRPr sz="1400">
                <a:solidFill>
                  <a:srgbClr val="8D9092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D9092"/>
              </a:buClr>
              <a:buSzPts val="1400"/>
              <a:buNone/>
              <a:defRPr sz="1400">
                <a:solidFill>
                  <a:srgbClr val="8D9092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D9092"/>
              </a:buClr>
              <a:buSzPts val="1400"/>
              <a:buNone/>
              <a:defRPr sz="1400">
                <a:solidFill>
                  <a:srgbClr val="8D9092"/>
                </a:solidFill>
              </a:defRPr>
            </a:lvl9pPr>
          </a:lstStyle>
          <a:p/>
        </p:txBody>
      </p:sp>
      <p:sp>
        <p:nvSpPr>
          <p:cNvPr id="167" name="Google Shape;167;p20"/>
          <p:cNvSpPr txBox="1"/>
          <p:nvPr>
            <p:ph idx="2" type="body"/>
          </p:nvPr>
        </p:nvSpPr>
        <p:spPr>
          <a:xfrm>
            <a:off x="1345146" y="1569587"/>
            <a:ext cx="4847157" cy="74814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Arial Narrow"/>
              <a:buNone/>
              <a:defRPr sz="1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D9092"/>
              </a:buClr>
              <a:buSzPts val="1800"/>
              <a:buNone/>
              <a:defRPr sz="1800">
                <a:solidFill>
                  <a:srgbClr val="8D9092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D9092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D9092"/>
              </a:buClr>
              <a:buSzPts val="1120"/>
              <a:buFont typeface="Arial"/>
              <a:buNone/>
              <a:defRPr sz="1400">
                <a:solidFill>
                  <a:srgbClr val="8D9092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D9092"/>
              </a:buClr>
              <a:buSzPts val="1400"/>
              <a:buNone/>
              <a:defRPr sz="1400">
                <a:solidFill>
                  <a:srgbClr val="8D9092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D9092"/>
              </a:buClr>
              <a:buSzPts val="1400"/>
              <a:buNone/>
              <a:defRPr sz="1400">
                <a:solidFill>
                  <a:srgbClr val="8D9092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D9092"/>
              </a:buClr>
              <a:buSzPts val="1400"/>
              <a:buNone/>
              <a:defRPr sz="1400">
                <a:solidFill>
                  <a:srgbClr val="8D9092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D9092"/>
              </a:buClr>
              <a:buSzPts val="1400"/>
              <a:buNone/>
              <a:defRPr sz="1400">
                <a:solidFill>
                  <a:srgbClr val="8D9092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D9092"/>
              </a:buClr>
              <a:buSzPts val="1400"/>
              <a:buNone/>
              <a:defRPr sz="1400">
                <a:solidFill>
                  <a:srgbClr val="8D9092"/>
                </a:solidFill>
              </a:defRPr>
            </a:lvl9pPr>
          </a:lstStyle>
          <a:p/>
        </p:txBody>
      </p:sp>
      <p:sp>
        <p:nvSpPr>
          <p:cNvPr id="168" name="Google Shape;168;p20"/>
          <p:cNvSpPr txBox="1"/>
          <p:nvPr>
            <p:ph idx="3" type="body"/>
          </p:nvPr>
        </p:nvSpPr>
        <p:spPr>
          <a:xfrm>
            <a:off x="1345146" y="3541838"/>
            <a:ext cx="4847157" cy="74814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Arial Narrow"/>
              <a:buNone/>
              <a:defRPr sz="1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D9092"/>
              </a:buClr>
              <a:buSzPts val="1800"/>
              <a:buNone/>
              <a:defRPr sz="1800">
                <a:solidFill>
                  <a:srgbClr val="8D9092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D9092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D9092"/>
              </a:buClr>
              <a:buSzPts val="1120"/>
              <a:buFont typeface="Arial"/>
              <a:buNone/>
              <a:defRPr sz="1400">
                <a:solidFill>
                  <a:srgbClr val="8D9092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D9092"/>
              </a:buClr>
              <a:buSzPts val="1400"/>
              <a:buNone/>
              <a:defRPr sz="1400">
                <a:solidFill>
                  <a:srgbClr val="8D9092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D9092"/>
              </a:buClr>
              <a:buSzPts val="1400"/>
              <a:buNone/>
              <a:defRPr sz="1400">
                <a:solidFill>
                  <a:srgbClr val="8D9092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D9092"/>
              </a:buClr>
              <a:buSzPts val="1400"/>
              <a:buNone/>
              <a:defRPr sz="1400">
                <a:solidFill>
                  <a:srgbClr val="8D9092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D9092"/>
              </a:buClr>
              <a:buSzPts val="1400"/>
              <a:buNone/>
              <a:defRPr sz="1400">
                <a:solidFill>
                  <a:srgbClr val="8D9092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D9092"/>
              </a:buClr>
              <a:buSzPts val="1400"/>
              <a:buNone/>
              <a:defRPr sz="1400">
                <a:solidFill>
                  <a:srgbClr val="8D9092"/>
                </a:solidFill>
              </a:defRPr>
            </a:lvl9pPr>
          </a:lstStyle>
          <a:p/>
        </p:txBody>
      </p:sp>
      <p:sp>
        <p:nvSpPr>
          <p:cNvPr id="169" name="Google Shape;169;p20"/>
          <p:cNvSpPr txBox="1"/>
          <p:nvPr>
            <p:ph idx="4" type="body"/>
          </p:nvPr>
        </p:nvSpPr>
        <p:spPr>
          <a:xfrm>
            <a:off x="1345146" y="4470521"/>
            <a:ext cx="4847157" cy="74814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Arial Narrow"/>
              <a:buNone/>
              <a:defRPr sz="1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D9092"/>
              </a:buClr>
              <a:buSzPts val="1800"/>
              <a:buNone/>
              <a:defRPr sz="1800">
                <a:solidFill>
                  <a:srgbClr val="8D9092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D9092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D9092"/>
              </a:buClr>
              <a:buSzPts val="1120"/>
              <a:buFont typeface="Arial"/>
              <a:buNone/>
              <a:defRPr sz="1400">
                <a:solidFill>
                  <a:srgbClr val="8D9092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D9092"/>
              </a:buClr>
              <a:buSzPts val="1400"/>
              <a:buNone/>
              <a:defRPr sz="1400">
                <a:solidFill>
                  <a:srgbClr val="8D9092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D9092"/>
              </a:buClr>
              <a:buSzPts val="1400"/>
              <a:buNone/>
              <a:defRPr sz="1400">
                <a:solidFill>
                  <a:srgbClr val="8D9092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D9092"/>
              </a:buClr>
              <a:buSzPts val="1400"/>
              <a:buNone/>
              <a:defRPr sz="1400">
                <a:solidFill>
                  <a:srgbClr val="8D9092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D9092"/>
              </a:buClr>
              <a:buSzPts val="1400"/>
              <a:buNone/>
              <a:defRPr sz="1400">
                <a:solidFill>
                  <a:srgbClr val="8D9092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D9092"/>
              </a:buClr>
              <a:buSzPts val="1400"/>
              <a:buNone/>
              <a:defRPr sz="1400">
                <a:solidFill>
                  <a:srgbClr val="8D9092"/>
                </a:solidFill>
              </a:defRPr>
            </a:lvl9pPr>
          </a:lstStyle>
          <a:p/>
        </p:txBody>
      </p:sp>
      <p:sp>
        <p:nvSpPr>
          <p:cNvPr id="170" name="Google Shape;170;p20"/>
          <p:cNvSpPr txBox="1"/>
          <p:nvPr>
            <p:ph idx="5" type="body"/>
          </p:nvPr>
        </p:nvSpPr>
        <p:spPr>
          <a:xfrm>
            <a:off x="1341419" y="686639"/>
            <a:ext cx="4847157" cy="74814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Arial Narrow"/>
              <a:buNone/>
              <a:defRPr sz="1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D9092"/>
              </a:buClr>
              <a:buSzPts val="1800"/>
              <a:buNone/>
              <a:defRPr sz="1800">
                <a:solidFill>
                  <a:srgbClr val="8D9092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D9092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D9092"/>
              </a:buClr>
              <a:buSzPts val="1120"/>
              <a:buFont typeface="Arial"/>
              <a:buNone/>
              <a:defRPr sz="1400">
                <a:solidFill>
                  <a:srgbClr val="8D9092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D9092"/>
              </a:buClr>
              <a:buSzPts val="1400"/>
              <a:buNone/>
              <a:defRPr sz="1400">
                <a:solidFill>
                  <a:srgbClr val="8D9092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D9092"/>
              </a:buClr>
              <a:buSzPts val="1400"/>
              <a:buNone/>
              <a:defRPr sz="1400">
                <a:solidFill>
                  <a:srgbClr val="8D9092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D9092"/>
              </a:buClr>
              <a:buSzPts val="1400"/>
              <a:buNone/>
              <a:defRPr sz="1400">
                <a:solidFill>
                  <a:srgbClr val="8D9092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D9092"/>
              </a:buClr>
              <a:buSzPts val="1400"/>
              <a:buNone/>
              <a:defRPr sz="1400">
                <a:solidFill>
                  <a:srgbClr val="8D9092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D9092"/>
              </a:buClr>
              <a:buSzPts val="1400"/>
              <a:buNone/>
              <a:defRPr sz="1400">
                <a:solidFill>
                  <a:srgbClr val="8D9092"/>
                </a:solidFill>
              </a:defRPr>
            </a:lvl9pPr>
          </a:lstStyle>
          <a:p/>
        </p:txBody>
      </p:sp>
      <p:sp>
        <p:nvSpPr>
          <p:cNvPr id="171" name="Google Shape;171;p20"/>
          <p:cNvSpPr txBox="1"/>
          <p:nvPr>
            <p:ph idx="6" type="body"/>
          </p:nvPr>
        </p:nvSpPr>
        <p:spPr>
          <a:xfrm>
            <a:off x="1345146" y="5395293"/>
            <a:ext cx="4847157" cy="74814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Arial Narrow"/>
              <a:buNone/>
              <a:defRPr sz="1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D9092"/>
              </a:buClr>
              <a:buSzPts val="1800"/>
              <a:buNone/>
              <a:defRPr sz="1800">
                <a:solidFill>
                  <a:srgbClr val="8D9092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D9092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D9092"/>
              </a:buClr>
              <a:buSzPts val="1120"/>
              <a:buFont typeface="Arial"/>
              <a:buNone/>
              <a:defRPr sz="1400">
                <a:solidFill>
                  <a:srgbClr val="8D9092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D9092"/>
              </a:buClr>
              <a:buSzPts val="1400"/>
              <a:buNone/>
              <a:defRPr sz="1400">
                <a:solidFill>
                  <a:srgbClr val="8D9092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D9092"/>
              </a:buClr>
              <a:buSzPts val="1400"/>
              <a:buNone/>
              <a:defRPr sz="1400">
                <a:solidFill>
                  <a:srgbClr val="8D9092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D9092"/>
              </a:buClr>
              <a:buSzPts val="1400"/>
              <a:buNone/>
              <a:defRPr sz="1400">
                <a:solidFill>
                  <a:srgbClr val="8D9092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D9092"/>
              </a:buClr>
              <a:buSzPts val="1400"/>
              <a:buNone/>
              <a:defRPr sz="1400">
                <a:solidFill>
                  <a:srgbClr val="8D9092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D9092"/>
              </a:buClr>
              <a:buSzPts val="1400"/>
              <a:buNone/>
              <a:defRPr sz="1400">
                <a:solidFill>
                  <a:srgbClr val="8D909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ste - 5 points">
  <p:cSld name="Liste - 5 points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oogle Shape;173;p21"/>
          <p:cNvGrpSpPr/>
          <p:nvPr/>
        </p:nvGrpSpPr>
        <p:grpSpPr>
          <a:xfrm>
            <a:off x="553146" y="4344569"/>
            <a:ext cx="792000" cy="792000"/>
            <a:chOff x="604642" y="4071994"/>
            <a:chExt cx="792000" cy="792000"/>
          </a:xfrm>
        </p:grpSpPr>
        <p:sp>
          <p:nvSpPr>
            <p:cNvPr id="174" name="Google Shape;174;p21"/>
            <p:cNvSpPr/>
            <p:nvPr/>
          </p:nvSpPr>
          <p:spPr>
            <a:xfrm>
              <a:off x="604642" y="4071994"/>
              <a:ext cx="792000" cy="792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fr-FR" sz="1800" u="none" cap="none" strike="noStrike">
                  <a:solidFill>
                    <a:schemeClr val="lt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        </a:t>
              </a:r>
              <a:endPara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pic>
          <p:nvPicPr>
            <p:cNvPr descr="sommaire_picto_ampoule.png" id="175" name="Google Shape;175;p2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841387" y="4245444"/>
              <a:ext cx="304775" cy="46935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76" name="Google Shape;176;p21"/>
          <p:cNvGrpSpPr/>
          <p:nvPr/>
        </p:nvGrpSpPr>
        <p:grpSpPr>
          <a:xfrm>
            <a:off x="553146" y="3008289"/>
            <a:ext cx="800293" cy="792000"/>
            <a:chOff x="604642" y="2226569"/>
            <a:chExt cx="800293" cy="792000"/>
          </a:xfrm>
        </p:grpSpPr>
        <p:sp>
          <p:nvSpPr>
            <p:cNvPr id="177" name="Google Shape;177;p21"/>
            <p:cNvSpPr/>
            <p:nvPr/>
          </p:nvSpPr>
          <p:spPr>
            <a:xfrm>
              <a:off x="604642" y="2226569"/>
              <a:ext cx="792000" cy="792000"/>
            </a:xfrm>
            <a:prstGeom prst="ellipse">
              <a:avLst/>
            </a:prstGeom>
            <a:solidFill>
              <a:srgbClr val="87218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fr-FR" sz="1800" u="none" cap="none" strike="noStrike">
                  <a:solidFill>
                    <a:schemeClr val="lt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        </a:t>
              </a:r>
              <a:endPara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pic>
          <p:nvPicPr>
            <p:cNvPr descr="sommaire_picto_prise_electrique.png" id="178" name="Google Shape;178;p2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06425" y="2509979"/>
              <a:ext cx="798510" cy="22553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79" name="Google Shape;179;p21"/>
          <p:cNvGrpSpPr/>
          <p:nvPr/>
        </p:nvGrpSpPr>
        <p:grpSpPr>
          <a:xfrm>
            <a:off x="553146" y="5658366"/>
            <a:ext cx="792000" cy="792000"/>
            <a:chOff x="604642" y="5919844"/>
            <a:chExt cx="792000" cy="792000"/>
          </a:xfrm>
        </p:grpSpPr>
        <p:sp>
          <p:nvSpPr>
            <p:cNvPr id="180" name="Google Shape;180;p21"/>
            <p:cNvSpPr/>
            <p:nvPr/>
          </p:nvSpPr>
          <p:spPr>
            <a:xfrm>
              <a:off x="604642" y="5919844"/>
              <a:ext cx="792000" cy="792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fr-FR" sz="1800" u="none" cap="none" strike="noStrike">
                  <a:solidFill>
                    <a:schemeClr val="lt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        </a:t>
              </a:r>
              <a:endPara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pic>
          <p:nvPicPr>
            <p:cNvPr descr="sommaire_picto_lunette astronomique.png" id="181" name="Google Shape;181;p2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75791" y="6106689"/>
              <a:ext cx="585168" cy="51202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82" name="Google Shape;182;p21"/>
          <p:cNvGrpSpPr/>
          <p:nvPr/>
        </p:nvGrpSpPr>
        <p:grpSpPr>
          <a:xfrm>
            <a:off x="553146" y="443260"/>
            <a:ext cx="792000" cy="792000"/>
            <a:chOff x="553146" y="253260"/>
            <a:chExt cx="792000" cy="792000"/>
          </a:xfrm>
        </p:grpSpPr>
        <p:sp>
          <p:nvSpPr>
            <p:cNvPr id="183" name="Google Shape;183;p21"/>
            <p:cNvSpPr/>
            <p:nvPr/>
          </p:nvSpPr>
          <p:spPr>
            <a:xfrm>
              <a:off x="553146" y="253260"/>
              <a:ext cx="792000" cy="792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fr-FR" sz="1800" u="none" cap="none" strike="noStrike">
                  <a:solidFill>
                    <a:schemeClr val="lt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        </a:t>
              </a:r>
              <a:endParaRPr b="1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pic>
          <p:nvPicPr>
            <p:cNvPr descr="sommaire_picto_arbres.png" id="184" name="Google Shape;184;p2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55475" y="362280"/>
              <a:ext cx="414494" cy="59126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85" name="Google Shape;185;p21"/>
          <p:cNvGrpSpPr/>
          <p:nvPr/>
        </p:nvGrpSpPr>
        <p:grpSpPr>
          <a:xfrm>
            <a:off x="553146" y="1682410"/>
            <a:ext cx="792000" cy="792000"/>
            <a:chOff x="553146" y="1167660"/>
            <a:chExt cx="792000" cy="792000"/>
          </a:xfrm>
        </p:grpSpPr>
        <p:sp>
          <p:nvSpPr>
            <p:cNvPr id="186" name="Google Shape;186;p21"/>
            <p:cNvSpPr/>
            <p:nvPr/>
          </p:nvSpPr>
          <p:spPr>
            <a:xfrm>
              <a:off x="553146" y="1167660"/>
              <a:ext cx="792000" cy="79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fr-FR" sz="1800" u="none" cap="none" strike="noStrike">
                  <a:solidFill>
                    <a:schemeClr val="lt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        </a:t>
              </a:r>
              <a:endParaRPr b="1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pic>
          <p:nvPicPr>
            <p:cNvPr descr="\\129.199.234.5\(privé) Clementine\FONDATION\IDENTITE VISUELLE\Fichiers définitifs\Powerpoint\images sources\sommaire_picto_equerre.png" id="187" name="Google Shape;187;p21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755650" y="1331885"/>
              <a:ext cx="414338" cy="4635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8" name="Google Shape;188;p21"/>
          <p:cNvSpPr txBox="1"/>
          <p:nvPr>
            <p:ph idx="1" type="body"/>
          </p:nvPr>
        </p:nvSpPr>
        <p:spPr>
          <a:xfrm>
            <a:off x="1345146" y="3030216"/>
            <a:ext cx="4847157" cy="74814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Arial Narrow"/>
              <a:buNone/>
              <a:defRPr sz="1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D9092"/>
              </a:buClr>
              <a:buSzPts val="1800"/>
              <a:buNone/>
              <a:defRPr sz="1800">
                <a:solidFill>
                  <a:srgbClr val="8D9092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D9092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D9092"/>
              </a:buClr>
              <a:buSzPts val="1120"/>
              <a:buFont typeface="Arial"/>
              <a:buNone/>
              <a:defRPr sz="1400">
                <a:solidFill>
                  <a:srgbClr val="8D9092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D9092"/>
              </a:buClr>
              <a:buSzPts val="1400"/>
              <a:buNone/>
              <a:defRPr sz="1400">
                <a:solidFill>
                  <a:srgbClr val="8D9092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D9092"/>
              </a:buClr>
              <a:buSzPts val="1400"/>
              <a:buNone/>
              <a:defRPr sz="1400">
                <a:solidFill>
                  <a:srgbClr val="8D9092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D9092"/>
              </a:buClr>
              <a:buSzPts val="1400"/>
              <a:buNone/>
              <a:defRPr sz="1400">
                <a:solidFill>
                  <a:srgbClr val="8D9092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D9092"/>
              </a:buClr>
              <a:buSzPts val="1400"/>
              <a:buNone/>
              <a:defRPr sz="1400">
                <a:solidFill>
                  <a:srgbClr val="8D9092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D9092"/>
              </a:buClr>
              <a:buSzPts val="1400"/>
              <a:buNone/>
              <a:defRPr sz="1400">
                <a:solidFill>
                  <a:srgbClr val="8D9092"/>
                </a:solidFill>
              </a:defRPr>
            </a:lvl9pPr>
          </a:lstStyle>
          <a:p/>
        </p:txBody>
      </p:sp>
      <p:sp>
        <p:nvSpPr>
          <p:cNvPr id="189" name="Google Shape;189;p21"/>
          <p:cNvSpPr txBox="1"/>
          <p:nvPr>
            <p:ph idx="2" type="body"/>
          </p:nvPr>
        </p:nvSpPr>
        <p:spPr>
          <a:xfrm>
            <a:off x="1345146" y="1704337"/>
            <a:ext cx="4847157" cy="74814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Arial Narrow"/>
              <a:buNone/>
              <a:defRPr sz="1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D9092"/>
              </a:buClr>
              <a:buSzPts val="1800"/>
              <a:buNone/>
              <a:defRPr sz="1800">
                <a:solidFill>
                  <a:srgbClr val="8D9092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D9092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D9092"/>
              </a:buClr>
              <a:buSzPts val="1120"/>
              <a:buFont typeface="Arial"/>
              <a:buNone/>
              <a:defRPr sz="1400">
                <a:solidFill>
                  <a:srgbClr val="8D9092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D9092"/>
              </a:buClr>
              <a:buSzPts val="1400"/>
              <a:buNone/>
              <a:defRPr sz="1400">
                <a:solidFill>
                  <a:srgbClr val="8D9092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D9092"/>
              </a:buClr>
              <a:buSzPts val="1400"/>
              <a:buNone/>
              <a:defRPr sz="1400">
                <a:solidFill>
                  <a:srgbClr val="8D9092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D9092"/>
              </a:buClr>
              <a:buSzPts val="1400"/>
              <a:buNone/>
              <a:defRPr sz="1400">
                <a:solidFill>
                  <a:srgbClr val="8D9092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D9092"/>
              </a:buClr>
              <a:buSzPts val="1400"/>
              <a:buNone/>
              <a:defRPr sz="1400">
                <a:solidFill>
                  <a:srgbClr val="8D9092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D9092"/>
              </a:buClr>
              <a:buSzPts val="1400"/>
              <a:buNone/>
              <a:defRPr sz="1400">
                <a:solidFill>
                  <a:srgbClr val="8D9092"/>
                </a:solidFill>
              </a:defRPr>
            </a:lvl9pPr>
          </a:lstStyle>
          <a:p/>
        </p:txBody>
      </p:sp>
      <p:sp>
        <p:nvSpPr>
          <p:cNvPr id="190" name="Google Shape;190;p21"/>
          <p:cNvSpPr txBox="1"/>
          <p:nvPr>
            <p:ph idx="3" type="body"/>
          </p:nvPr>
        </p:nvSpPr>
        <p:spPr>
          <a:xfrm>
            <a:off x="1345146" y="4360891"/>
            <a:ext cx="4847157" cy="74814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Arial Narrow"/>
              <a:buNone/>
              <a:defRPr sz="1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D9092"/>
              </a:buClr>
              <a:buSzPts val="1800"/>
              <a:buNone/>
              <a:defRPr sz="1800">
                <a:solidFill>
                  <a:srgbClr val="8D9092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D9092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D9092"/>
              </a:buClr>
              <a:buSzPts val="1120"/>
              <a:buFont typeface="Arial"/>
              <a:buNone/>
              <a:defRPr sz="1400">
                <a:solidFill>
                  <a:srgbClr val="8D9092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D9092"/>
              </a:buClr>
              <a:buSzPts val="1400"/>
              <a:buNone/>
              <a:defRPr sz="1400">
                <a:solidFill>
                  <a:srgbClr val="8D9092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D9092"/>
              </a:buClr>
              <a:buSzPts val="1400"/>
              <a:buNone/>
              <a:defRPr sz="1400">
                <a:solidFill>
                  <a:srgbClr val="8D9092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D9092"/>
              </a:buClr>
              <a:buSzPts val="1400"/>
              <a:buNone/>
              <a:defRPr sz="1400">
                <a:solidFill>
                  <a:srgbClr val="8D9092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D9092"/>
              </a:buClr>
              <a:buSzPts val="1400"/>
              <a:buNone/>
              <a:defRPr sz="1400">
                <a:solidFill>
                  <a:srgbClr val="8D9092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D9092"/>
              </a:buClr>
              <a:buSzPts val="1400"/>
              <a:buNone/>
              <a:defRPr sz="1400">
                <a:solidFill>
                  <a:srgbClr val="8D9092"/>
                </a:solidFill>
              </a:defRPr>
            </a:lvl9pPr>
          </a:lstStyle>
          <a:p/>
        </p:txBody>
      </p:sp>
      <p:sp>
        <p:nvSpPr>
          <p:cNvPr id="191" name="Google Shape;191;p21"/>
          <p:cNvSpPr txBox="1"/>
          <p:nvPr>
            <p:ph idx="4" type="body"/>
          </p:nvPr>
        </p:nvSpPr>
        <p:spPr>
          <a:xfrm>
            <a:off x="1341419" y="496639"/>
            <a:ext cx="4847157" cy="74814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Arial Narrow"/>
              <a:buNone/>
              <a:defRPr sz="1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D9092"/>
              </a:buClr>
              <a:buSzPts val="1800"/>
              <a:buNone/>
              <a:defRPr sz="1800">
                <a:solidFill>
                  <a:srgbClr val="8D9092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D9092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D9092"/>
              </a:buClr>
              <a:buSzPts val="1120"/>
              <a:buFont typeface="Arial"/>
              <a:buNone/>
              <a:defRPr sz="1400">
                <a:solidFill>
                  <a:srgbClr val="8D9092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D9092"/>
              </a:buClr>
              <a:buSzPts val="1400"/>
              <a:buNone/>
              <a:defRPr sz="1400">
                <a:solidFill>
                  <a:srgbClr val="8D9092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D9092"/>
              </a:buClr>
              <a:buSzPts val="1400"/>
              <a:buNone/>
              <a:defRPr sz="1400">
                <a:solidFill>
                  <a:srgbClr val="8D9092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D9092"/>
              </a:buClr>
              <a:buSzPts val="1400"/>
              <a:buNone/>
              <a:defRPr sz="1400">
                <a:solidFill>
                  <a:srgbClr val="8D9092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D9092"/>
              </a:buClr>
              <a:buSzPts val="1400"/>
              <a:buNone/>
              <a:defRPr sz="1400">
                <a:solidFill>
                  <a:srgbClr val="8D9092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D9092"/>
              </a:buClr>
              <a:buSzPts val="1400"/>
              <a:buNone/>
              <a:defRPr sz="1400">
                <a:solidFill>
                  <a:srgbClr val="8D9092"/>
                </a:solidFill>
              </a:defRPr>
            </a:lvl9pPr>
          </a:lstStyle>
          <a:p/>
        </p:txBody>
      </p:sp>
      <p:sp>
        <p:nvSpPr>
          <p:cNvPr id="192" name="Google Shape;192;p21"/>
          <p:cNvSpPr txBox="1"/>
          <p:nvPr>
            <p:ph idx="5" type="body"/>
          </p:nvPr>
        </p:nvSpPr>
        <p:spPr>
          <a:xfrm>
            <a:off x="1345146" y="5680293"/>
            <a:ext cx="4847157" cy="74814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Arial Narrow"/>
              <a:buNone/>
              <a:defRPr sz="1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D9092"/>
              </a:buClr>
              <a:buSzPts val="1800"/>
              <a:buNone/>
              <a:defRPr sz="1800">
                <a:solidFill>
                  <a:srgbClr val="8D9092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D9092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D9092"/>
              </a:buClr>
              <a:buSzPts val="1120"/>
              <a:buFont typeface="Arial"/>
              <a:buNone/>
              <a:defRPr sz="1400">
                <a:solidFill>
                  <a:srgbClr val="8D9092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D9092"/>
              </a:buClr>
              <a:buSzPts val="1400"/>
              <a:buNone/>
              <a:defRPr sz="1400">
                <a:solidFill>
                  <a:srgbClr val="8D9092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D9092"/>
              </a:buClr>
              <a:buSzPts val="1400"/>
              <a:buNone/>
              <a:defRPr sz="1400">
                <a:solidFill>
                  <a:srgbClr val="8D9092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D9092"/>
              </a:buClr>
              <a:buSzPts val="1400"/>
              <a:buNone/>
              <a:defRPr sz="1400">
                <a:solidFill>
                  <a:srgbClr val="8D9092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D9092"/>
              </a:buClr>
              <a:buSzPts val="1400"/>
              <a:buNone/>
              <a:defRPr sz="1400">
                <a:solidFill>
                  <a:srgbClr val="8D9092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D9092"/>
              </a:buClr>
              <a:buSzPts val="1400"/>
              <a:buNone/>
              <a:defRPr sz="1400">
                <a:solidFill>
                  <a:srgbClr val="8D909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ste - 3 points">
  <p:cSld name="Liste - 3 points"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" name="Google Shape;194;p22"/>
          <p:cNvGrpSpPr/>
          <p:nvPr/>
        </p:nvGrpSpPr>
        <p:grpSpPr>
          <a:xfrm>
            <a:off x="576896" y="4891136"/>
            <a:ext cx="792000" cy="792000"/>
            <a:chOff x="604642" y="4071994"/>
            <a:chExt cx="792000" cy="792000"/>
          </a:xfrm>
        </p:grpSpPr>
        <p:sp>
          <p:nvSpPr>
            <p:cNvPr id="195" name="Google Shape;195;p22"/>
            <p:cNvSpPr/>
            <p:nvPr/>
          </p:nvSpPr>
          <p:spPr>
            <a:xfrm>
              <a:off x="604642" y="4071994"/>
              <a:ext cx="792000" cy="792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fr-FR" sz="1800" u="none" cap="none" strike="noStrike">
                  <a:solidFill>
                    <a:schemeClr val="lt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        </a:t>
              </a:r>
              <a:endPara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pic>
          <p:nvPicPr>
            <p:cNvPr descr="sommaire_picto_ampoule.png" id="196" name="Google Shape;196;p22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841387" y="4245444"/>
              <a:ext cx="304775" cy="46935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97" name="Google Shape;197;p22"/>
          <p:cNvGrpSpPr/>
          <p:nvPr/>
        </p:nvGrpSpPr>
        <p:grpSpPr>
          <a:xfrm>
            <a:off x="573314" y="3151001"/>
            <a:ext cx="800293" cy="792000"/>
            <a:chOff x="604642" y="2226569"/>
            <a:chExt cx="800293" cy="792000"/>
          </a:xfrm>
        </p:grpSpPr>
        <p:sp>
          <p:nvSpPr>
            <p:cNvPr id="198" name="Google Shape;198;p22"/>
            <p:cNvSpPr/>
            <p:nvPr/>
          </p:nvSpPr>
          <p:spPr>
            <a:xfrm>
              <a:off x="604642" y="2226569"/>
              <a:ext cx="792000" cy="792000"/>
            </a:xfrm>
            <a:prstGeom prst="ellipse">
              <a:avLst/>
            </a:prstGeom>
            <a:solidFill>
              <a:srgbClr val="87218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fr-FR" sz="1800" u="none" cap="none" strike="noStrike">
                  <a:solidFill>
                    <a:schemeClr val="lt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        </a:t>
              </a:r>
              <a:endPara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pic>
          <p:nvPicPr>
            <p:cNvPr descr="sommaire_picto_prise_electrique.png" id="199" name="Google Shape;199;p2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06425" y="2509979"/>
              <a:ext cx="798510" cy="22553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0" name="Google Shape;200;p22"/>
          <p:cNvGrpSpPr/>
          <p:nvPr/>
        </p:nvGrpSpPr>
        <p:grpSpPr>
          <a:xfrm>
            <a:off x="553146" y="1303938"/>
            <a:ext cx="792000" cy="792000"/>
            <a:chOff x="553146" y="253260"/>
            <a:chExt cx="792000" cy="792000"/>
          </a:xfrm>
        </p:grpSpPr>
        <p:sp>
          <p:nvSpPr>
            <p:cNvPr id="201" name="Google Shape;201;p22"/>
            <p:cNvSpPr/>
            <p:nvPr/>
          </p:nvSpPr>
          <p:spPr>
            <a:xfrm>
              <a:off x="553146" y="253260"/>
              <a:ext cx="792000" cy="792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fr-FR" sz="1800" u="none" cap="none" strike="noStrike">
                  <a:solidFill>
                    <a:schemeClr val="lt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        </a:t>
              </a:r>
              <a:endParaRPr b="1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pic>
          <p:nvPicPr>
            <p:cNvPr descr="sommaire_picto_arbres.png" id="202" name="Google Shape;202;p2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55475" y="362280"/>
              <a:ext cx="414494" cy="59126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3" name="Google Shape;203;p22"/>
          <p:cNvSpPr txBox="1"/>
          <p:nvPr>
            <p:ph idx="1" type="body"/>
          </p:nvPr>
        </p:nvSpPr>
        <p:spPr>
          <a:xfrm>
            <a:off x="1365314" y="3172928"/>
            <a:ext cx="4847157" cy="74814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Arial Narrow"/>
              <a:buNone/>
              <a:defRPr sz="1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D9092"/>
              </a:buClr>
              <a:buSzPts val="1800"/>
              <a:buNone/>
              <a:defRPr sz="1800">
                <a:solidFill>
                  <a:srgbClr val="8D9092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D9092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D9092"/>
              </a:buClr>
              <a:buSzPts val="1120"/>
              <a:buFont typeface="Arial"/>
              <a:buNone/>
              <a:defRPr sz="1400">
                <a:solidFill>
                  <a:srgbClr val="8D9092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D9092"/>
              </a:buClr>
              <a:buSzPts val="1400"/>
              <a:buNone/>
              <a:defRPr sz="1400">
                <a:solidFill>
                  <a:srgbClr val="8D9092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D9092"/>
              </a:buClr>
              <a:buSzPts val="1400"/>
              <a:buNone/>
              <a:defRPr sz="1400">
                <a:solidFill>
                  <a:srgbClr val="8D9092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D9092"/>
              </a:buClr>
              <a:buSzPts val="1400"/>
              <a:buNone/>
              <a:defRPr sz="1400">
                <a:solidFill>
                  <a:srgbClr val="8D9092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D9092"/>
              </a:buClr>
              <a:buSzPts val="1400"/>
              <a:buNone/>
              <a:defRPr sz="1400">
                <a:solidFill>
                  <a:srgbClr val="8D9092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D9092"/>
              </a:buClr>
              <a:buSzPts val="1400"/>
              <a:buNone/>
              <a:defRPr sz="1400">
                <a:solidFill>
                  <a:srgbClr val="8D9092"/>
                </a:solidFill>
              </a:defRPr>
            </a:lvl9pPr>
          </a:lstStyle>
          <a:p/>
        </p:txBody>
      </p:sp>
      <p:sp>
        <p:nvSpPr>
          <p:cNvPr id="204" name="Google Shape;204;p22"/>
          <p:cNvSpPr txBox="1"/>
          <p:nvPr>
            <p:ph idx="2" type="body"/>
          </p:nvPr>
        </p:nvSpPr>
        <p:spPr>
          <a:xfrm>
            <a:off x="1368896" y="4907458"/>
            <a:ext cx="4847157" cy="74814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Arial Narrow"/>
              <a:buNone/>
              <a:defRPr sz="1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D9092"/>
              </a:buClr>
              <a:buSzPts val="1800"/>
              <a:buNone/>
              <a:defRPr sz="1800">
                <a:solidFill>
                  <a:srgbClr val="8D9092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D9092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D9092"/>
              </a:buClr>
              <a:buSzPts val="1120"/>
              <a:buFont typeface="Arial"/>
              <a:buNone/>
              <a:defRPr sz="1400">
                <a:solidFill>
                  <a:srgbClr val="8D9092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D9092"/>
              </a:buClr>
              <a:buSzPts val="1400"/>
              <a:buNone/>
              <a:defRPr sz="1400">
                <a:solidFill>
                  <a:srgbClr val="8D9092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D9092"/>
              </a:buClr>
              <a:buSzPts val="1400"/>
              <a:buNone/>
              <a:defRPr sz="1400">
                <a:solidFill>
                  <a:srgbClr val="8D9092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D9092"/>
              </a:buClr>
              <a:buSzPts val="1400"/>
              <a:buNone/>
              <a:defRPr sz="1400">
                <a:solidFill>
                  <a:srgbClr val="8D9092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D9092"/>
              </a:buClr>
              <a:buSzPts val="1400"/>
              <a:buNone/>
              <a:defRPr sz="1400">
                <a:solidFill>
                  <a:srgbClr val="8D9092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D9092"/>
              </a:buClr>
              <a:buSzPts val="1400"/>
              <a:buNone/>
              <a:defRPr sz="1400">
                <a:solidFill>
                  <a:srgbClr val="8D9092"/>
                </a:solidFill>
              </a:defRPr>
            </a:lvl9pPr>
          </a:lstStyle>
          <a:p/>
        </p:txBody>
      </p:sp>
      <p:sp>
        <p:nvSpPr>
          <p:cNvPr id="205" name="Google Shape;205;p22"/>
          <p:cNvSpPr txBox="1"/>
          <p:nvPr>
            <p:ph idx="3" type="body"/>
          </p:nvPr>
        </p:nvSpPr>
        <p:spPr>
          <a:xfrm>
            <a:off x="1341419" y="1357317"/>
            <a:ext cx="4847157" cy="74814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Arial Narrow"/>
              <a:buNone/>
              <a:defRPr sz="1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D9092"/>
              </a:buClr>
              <a:buSzPts val="1800"/>
              <a:buNone/>
              <a:defRPr sz="1800">
                <a:solidFill>
                  <a:srgbClr val="8D9092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D9092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D9092"/>
              </a:buClr>
              <a:buSzPts val="1120"/>
              <a:buFont typeface="Arial"/>
              <a:buNone/>
              <a:defRPr sz="1400">
                <a:solidFill>
                  <a:srgbClr val="8D9092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D9092"/>
              </a:buClr>
              <a:buSzPts val="1400"/>
              <a:buNone/>
              <a:defRPr sz="1400">
                <a:solidFill>
                  <a:srgbClr val="8D9092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D9092"/>
              </a:buClr>
              <a:buSzPts val="1400"/>
              <a:buNone/>
              <a:defRPr sz="1400">
                <a:solidFill>
                  <a:srgbClr val="8D9092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D9092"/>
              </a:buClr>
              <a:buSzPts val="1400"/>
              <a:buNone/>
              <a:defRPr sz="1400">
                <a:solidFill>
                  <a:srgbClr val="8D9092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D9092"/>
              </a:buClr>
              <a:buSzPts val="1400"/>
              <a:buNone/>
              <a:defRPr sz="1400">
                <a:solidFill>
                  <a:srgbClr val="8D9092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D9092"/>
              </a:buClr>
              <a:buSzPts val="1400"/>
              <a:buNone/>
              <a:defRPr sz="1400">
                <a:solidFill>
                  <a:srgbClr val="8D909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mmaire - 5 points">
  <p:cSld name="Sommaire - 5 point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ircuits_v2.png" id="25" name="Google Shape;25;p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2219634" y="2276799"/>
            <a:ext cx="9588216" cy="5370132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47"/>
          <p:cNvSpPr txBox="1"/>
          <p:nvPr>
            <p:ph idx="1" type="body"/>
          </p:nvPr>
        </p:nvSpPr>
        <p:spPr>
          <a:xfrm>
            <a:off x="1007554" y="1627281"/>
            <a:ext cx="4847157" cy="74814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Arial Narrow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D9092"/>
              </a:buClr>
              <a:buSzPts val="1800"/>
              <a:buNone/>
              <a:defRPr sz="1800">
                <a:solidFill>
                  <a:srgbClr val="8D9092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D9092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D9092"/>
              </a:buClr>
              <a:buSzPts val="1120"/>
              <a:buFont typeface="Arial"/>
              <a:buNone/>
              <a:defRPr sz="1400">
                <a:solidFill>
                  <a:srgbClr val="8D9092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D9092"/>
              </a:buClr>
              <a:buSzPts val="1400"/>
              <a:buNone/>
              <a:defRPr sz="1400">
                <a:solidFill>
                  <a:srgbClr val="8D9092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D9092"/>
              </a:buClr>
              <a:buSzPts val="1400"/>
              <a:buNone/>
              <a:defRPr sz="1400">
                <a:solidFill>
                  <a:srgbClr val="8D9092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D9092"/>
              </a:buClr>
              <a:buSzPts val="1400"/>
              <a:buNone/>
              <a:defRPr sz="1400">
                <a:solidFill>
                  <a:srgbClr val="8D9092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D9092"/>
              </a:buClr>
              <a:buSzPts val="1400"/>
              <a:buNone/>
              <a:defRPr sz="1400">
                <a:solidFill>
                  <a:srgbClr val="8D9092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D9092"/>
              </a:buClr>
              <a:buSzPts val="1400"/>
              <a:buNone/>
              <a:defRPr sz="1400">
                <a:solidFill>
                  <a:srgbClr val="8D9092"/>
                </a:solidFill>
              </a:defRPr>
            </a:lvl9pPr>
          </a:lstStyle>
          <a:p/>
        </p:txBody>
      </p:sp>
      <p:sp>
        <p:nvSpPr>
          <p:cNvPr id="27" name="Google Shape;27;p47"/>
          <p:cNvSpPr txBox="1"/>
          <p:nvPr>
            <p:ph type="title"/>
          </p:nvPr>
        </p:nvSpPr>
        <p:spPr>
          <a:xfrm>
            <a:off x="486228" y="360363"/>
            <a:ext cx="8229600" cy="7644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7"/>
          <p:cNvSpPr txBox="1"/>
          <p:nvPr>
            <p:ph idx="2" type="body"/>
          </p:nvPr>
        </p:nvSpPr>
        <p:spPr>
          <a:xfrm>
            <a:off x="1875827" y="2516742"/>
            <a:ext cx="4847157" cy="74814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Arial Narrow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D9092"/>
              </a:buClr>
              <a:buSzPts val="1800"/>
              <a:buNone/>
              <a:defRPr sz="1800">
                <a:solidFill>
                  <a:srgbClr val="8D9092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D9092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D9092"/>
              </a:buClr>
              <a:buSzPts val="1120"/>
              <a:buFont typeface="Arial"/>
              <a:buNone/>
              <a:defRPr sz="1400">
                <a:solidFill>
                  <a:srgbClr val="8D9092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D9092"/>
              </a:buClr>
              <a:buSzPts val="1400"/>
              <a:buNone/>
              <a:defRPr sz="1400">
                <a:solidFill>
                  <a:srgbClr val="8D9092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D9092"/>
              </a:buClr>
              <a:buSzPts val="1400"/>
              <a:buNone/>
              <a:defRPr sz="1400">
                <a:solidFill>
                  <a:srgbClr val="8D9092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D9092"/>
              </a:buClr>
              <a:buSzPts val="1400"/>
              <a:buNone/>
              <a:defRPr sz="1400">
                <a:solidFill>
                  <a:srgbClr val="8D9092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D9092"/>
              </a:buClr>
              <a:buSzPts val="1400"/>
              <a:buNone/>
              <a:defRPr sz="1400">
                <a:solidFill>
                  <a:srgbClr val="8D9092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D9092"/>
              </a:buClr>
              <a:buSzPts val="1400"/>
              <a:buNone/>
              <a:defRPr sz="1400">
                <a:solidFill>
                  <a:srgbClr val="8D9092"/>
                </a:solidFill>
              </a:defRPr>
            </a:lvl9pPr>
          </a:lstStyle>
          <a:p/>
        </p:txBody>
      </p:sp>
      <p:sp>
        <p:nvSpPr>
          <p:cNvPr id="29" name="Google Shape;29;p47"/>
          <p:cNvSpPr txBox="1"/>
          <p:nvPr>
            <p:ph idx="3" type="body"/>
          </p:nvPr>
        </p:nvSpPr>
        <p:spPr>
          <a:xfrm>
            <a:off x="2948167" y="3473244"/>
            <a:ext cx="4847157" cy="74814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Arial Narrow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D9092"/>
              </a:buClr>
              <a:buSzPts val="1800"/>
              <a:buNone/>
              <a:defRPr sz="1800">
                <a:solidFill>
                  <a:srgbClr val="8D9092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D9092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D9092"/>
              </a:buClr>
              <a:buSzPts val="1120"/>
              <a:buFont typeface="Arial"/>
              <a:buNone/>
              <a:defRPr sz="1400">
                <a:solidFill>
                  <a:srgbClr val="8D9092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D9092"/>
              </a:buClr>
              <a:buSzPts val="1400"/>
              <a:buNone/>
              <a:defRPr sz="1400">
                <a:solidFill>
                  <a:srgbClr val="8D9092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D9092"/>
              </a:buClr>
              <a:buSzPts val="1400"/>
              <a:buNone/>
              <a:defRPr sz="1400">
                <a:solidFill>
                  <a:srgbClr val="8D9092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D9092"/>
              </a:buClr>
              <a:buSzPts val="1400"/>
              <a:buNone/>
              <a:defRPr sz="1400">
                <a:solidFill>
                  <a:srgbClr val="8D9092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D9092"/>
              </a:buClr>
              <a:buSzPts val="1400"/>
              <a:buNone/>
              <a:defRPr sz="1400">
                <a:solidFill>
                  <a:srgbClr val="8D9092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D9092"/>
              </a:buClr>
              <a:buSzPts val="1400"/>
              <a:buNone/>
              <a:defRPr sz="1400">
                <a:solidFill>
                  <a:srgbClr val="8D9092"/>
                </a:solidFill>
              </a:defRPr>
            </a:lvl9pPr>
          </a:lstStyle>
          <a:p/>
        </p:txBody>
      </p:sp>
      <p:sp>
        <p:nvSpPr>
          <p:cNvPr id="30" name="Google Shape;30;p47"/>
          <p:cNvSpPr txBox="1"/>
          <p:nvPr>
            <p:ph idx="4" type="body"/>
          </p:nvPr>
        </p:nvSpPr>
        <p:spPr>
          <a:xfrm>
            <a:off x="5109477" y="5309819"/>
            <a:ext cx="3658437" cy="74814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Arial Narrow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D9092"/>
              </a:buClr>
              <a:buSzPts val="1800"/>
              <a:buNone/>
              <a:defRPr sz="1800">
                <a:solidFill>
                  <a:srgbClr val="8D9092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D9092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D9092"/>
              </a:buClr>
              <a:buSzPts val="1120"/>
              <a:buFont typeface="Arial"/>
              <a:buNone/>
              <a:defRPr sz="1400">
                <a:solidFill>
                  <a:srgbClr val="8D9092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D9092"/>
              </a:buClr>
              <a:buSzPts val="1400"/>
              <a:buNone/>
              <a:defRPr sz="1400">
                <a:solidFill>
                  <a:srgbClr val="8D9092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D9092"/>
              </a:buClr>
              <a:buSzPts val="1400"/>
              <a:buNone/>
              <a:defRPr sz="1400">
                <a:solidFill>
                  <a:srgbClr val="8D9092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D9092"/>
              </a:buClr>
              <a:buSzPts val="1400"/>
              <a:buNone/>
              <a:defRPr sz="1400">
                <a:solidFill>
                  <a:srgbClr val="8D9092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D9092"/>
              </a:buClr>
              <a:buSzPts val="1400"/>
              <a:buNone/>
              <a:defRPr sz="1400">
                <a:solidFill>
                  <a:srgbClr val="8D9092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D9092"/>
              </a:buClr>
              <a:buSzPts val="1400"/>
              <a:buNone/>
              <a:defRPr sz="1400">
                <a:solidFill>
                  <a:srgbClr val="8D9092"/>
                </a:solidFill>
              </a:defRPr>
            </a:lvl9pPr>
          </a:lstStyle>
          <a:p/>
        </p:txBody>
      </p:sp>
      <p:sp>
        <p:nvSpPr>
          <p:cNvPr id="31" name="Google Shape;31;p47"/>
          <p:cNvSpPr txBox="1"/>
          <p:nvPr>
            <p:ph idx="5" type="body"/>
          </p:nvPr>
        </p:nvSpPr>
        <p:spPr>
          <a:xfrm>
            <a:off x="4045449" y="4378794"/>
            <a:ext cx="4722466" cy="74814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Arial Narrow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D9092"/>
              </a:buClr>
              <a:buSzPts val="1800"/>
              <a:buNone/>
              <a:defRPr sz="1800">
                <a:solidFill>
                  <a:srgbClr val="8D9092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D9092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D9092"/>
              </a:buClr>
              <a:buSzPts val="1120"/>
              <a:buFont typeface="Arial"/>
              <a:buNone/>
              <a:defRPr sz="1400">
                <a:solidFill>
                  <a:srgbClr val="8D9092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D9092"/>
              </a:buClr>
              <a:buSzPts val="1400"/>
              <a:buNone/>
              <a:defRPr sz="1400">
                <a:solidFill>
                  <a:srgbClr val="8D9092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D9092"/>
              </a:buClr>
              <a:buSzPts val="1400"/>
              <a:buNone/>
              <a:defRPr sz="1400">
                <a:solidFill>
                  <a:srgbClr val="8D9092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D9092"/>
              </a:buClr>
              <a:buSzPts val="1400"/>
              <a:buNone/>
              <a:defRPr sz="1400">
                <a:solidFill>
                  <a:srgbClr val="8D9092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D9092"/>
              </a:buClr>
              <a:buSzPts val="1400"/>
              <a:buNone/>
              <a:defRPr sz="1400">
                <a:solidFill>
                  <a:srgbClr val="8D9092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D9092"/>
              </a:buClr>
              <a:buSzPts val="1400"/>
              <a:buNone/>
              <a:defRPr sz="1400">
                <a:solidFill>
                  <a:srgbClr val="8D9092"/>
                </a:solidFill>
              </a:defRPr>
            </a:lvl9pPr>
          </a:lstStyle>
          <a:p/>
        </p:txBody>
      </p:sp>
      <p:sp>
        <p:nvSpPr>
          <p:cNvPr id="32" name="Google Shape;32;p47"/>
          <p:cNvSpPr/>
          <p:nvPr/>
        </p:nvSpPr>
        <p:spPr>
          <a:xfrm>
            <a:off x="214117" y="1585717"/>
            <a:ext cx="792000" cy="792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fr-FR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        </a:t>
            </a:r>
            <a:endParaRPr b="0" i="0" sz="1800" u="none" cap="none" strike="noStrik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3" name="Google Shape;33;p47"/>
          <p:cNvSpPr/>
          <p:nvPr/>
        </p:nvSpPr>
        <p:spPr>
          <a:xfrm>
            <a:off x="1079045" y="2500117"/>
            <a:ext cx="792000" cy="792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fr-FR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        </a:t>
            </a:r>
            <a:endParaRPr b="0" i="0" sz="1800" u="none" cap="none" strike="noStrik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4" name="Google Shape;34;p47"/>
          <p:cNvSpPr/>
          <p:nvPr/>
        </p:nvSpPr>
        <p:spPr>
          <a:xfrm>
            <a:off x="2168012" y="3451923"/>
            <a:ext cx="792000" cy="792000"/>
          </a:xfrm>
          <a:prstGeom prst="ellipse">
            <a:avLst/>
          </a:prstGeom>
          <a:solidFill>
            <a:srgbClr val="87218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fr-FR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        </a:t>
            </a:r>
            <a:endParaRPr b="0" i="0" sz="1800" u="none" cap="none" strike="noStrik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5" name="Google Shape;35;p47"/>
          <p:cNvSpPr/>
          <p:nvPr/>
        </p:nvSpPr>
        <p:spPr>
          <a:xfrm>
            <a:off x="3273605" y="4366323"/>
            <a:ext cx="792000" cy="79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fr-FR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        </a:t>
            </a:r>
            <a:endParaRPr b="0" i="0" sz="1800" u="none" cap="none" strike="noStrik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6" name="Google Shape;36;p47"/>
          <p:cNvSpPr/>
          <p:nvPr/>
        </p:nvSpPr>
        <p:spPr>
          <a:xfrm>
            <a:off x="4321009" y="5297348"/>
            <a:ext cx="792000" cy="792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fr-FR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        </a:t>
            </a:r>
            <a:endParaRPr b="0" i="0" sz="1800" u="none" cap="none" strike="noStrik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descr="sommaire_picto_equerre.png" id="37" name="Google Shape;37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53780" y="2650874"/>
            <a:ext cx="414494" cy="46325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ommaire_picto_prise_electrique.png" id="38" name="Google Shape;38;p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67364" y="3742325"/>
            <a:ext cx="798510" cy="2255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ommaire_picto_bulles.png" id="39" name="Google Shape;39;p4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415056" y="4555990"/>
            <a:ext cx="499831" cy="4449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:\@BOULOT\FONDATION LA MAIN A LA PATE\MODELE POWERPOINT\Etude\images integrees\sommaire_picto_ampoule.png" id="40" name="Google Shape;40;p4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559719" y="5465572"/>
            <a:ext cx="304775" cy="4693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" name="Google Shape;41;p47"/>
          <p:cNvCxnSpPr/>
          <p:nvPr/>
        </p:nvCxnSpPr>
        <p:spPr>
          <a:xfrm>
            <a:off x="606425" y="360363"/>
            <a:ext cx="288000" cy="1588"/>
          </a:xfrm>
          <a:prstGeom prst="straightConnector1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2" name="Google Shape;42;p47"/>
          <p:cNvCxnSpPr/>
          <p:nvPr/>
        </p:nvCxnSpPr>
        <p:spPr>
          <a:xfrm>
            <a:off x="606425" y="1128712"/>
            <a:ext cx="288000" cy="1588"/>
          </a:xfrm>
          <a:prstGeom prst="straightConnector1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\\129.199.234.5\(privé) Clementine\FONDATION\IDENTITE VISUELLE\Fichiers définitifs\Powerpoint\images sources\sommaire_picto_arbres.png" id="43" name="Google Shape;43;p4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99256" y="1704975"/>
            <a:ext cx="414338" cy="590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contenu" type="obj">
  <p:cSld name="OBJEC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/>
          <p:nvPr>
            <p:ph type="title"/>
          </p:nvPr>
        </p:nvSpPr>
        <p:spPr>
          <a:xfrm>
            <a:off x="486228" y="360363"/>
            <a:ext cx="8229600" cy="7644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508000" y="1600200"/>
            <a:ext cx="8207828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861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–"/>
              <a:defRPr/>
            </a:lvl3pPr>
            <a:lvl4pPr indent="-320039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47" name="Google Shape;47;p10"/>
          <p:cNvCxnSpPr/>
          <p:nvPr/>
        </p:nvCxnSpPr>
        <p:spPr>
          <a:xfrm>
            <a:off x="606425" y="360363"/>
            <a:ext cx="288000" cy="1588"/>
          </a:xfrm>
          <a:prstGeom prst="straightConnector1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8" name="Google Shape;48;p10"/>
          <p:cNvCxnSpPr/>
          <p:nvPr/>
        </p:nvCxnSpPr>
        <p:spPr>
          <a:xfrm>
            <a:off x="606425" y="1128712"/>
            <a:ext cx="288000" cy="1588"/>
          </a:xfrm>
          <a:prstGeom prst="straightConnector1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e de titre - style 2">
  <p:cSld name="Diapositive de titre - style 2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descr="couv_main_soleil-01.png" id="51" name="Google Shape;51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43174" y="1643050"/>
            <a:ext cx="7345073" cy="601016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3"/>
          <p:cNvSpPr/>
          <p:nvPr/>
        </p:nvSpPr>
        <p:spPr>
          <a:xfrm>
            <a:off x="0" y="6036487"/>
            <a:ext cx="2571736" cy="32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53" name="Google Shape;53;p13"/>
          <p:cNvSpPr/>
          <p:nvPr/>
        </p:nvSpPr>
        <p:spPr>
          <a:xfrm>
            <a:off x="0" y="2735210"/>
            <a:ext cx="7072330" cy="54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54" name="Google Shape;54;p13"/>
          <p:cNvSpPr/>
          <p:nvPr/>
        </p:nvSpPr>
        <p:spPr>
          <a:xfrm>
            <a:off x="0" y="3357562"/>
            <a:ext cx="6286512" cy="54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55" name="Google Shape;55;p13"/>
          <p:cNvSpPr txBox="1"/>
          <p:nvPr>
            <p:ph type="ctrTitle"/>
          </p:nvPr>
        </p:nvSpPr>
        <p:spPr>
          <a:xfrm>
            <a:off x="508819" y="2635200"/>
            <a:ext cx="5063312" cy="13837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36111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3"/>
          <p:cNvSpPr txBox="1"/>
          <p:nvPr>
            <p:ph idx="1" type="subTitle"/>
          </p:nvPr>
        </p:nvSpPr>
        <p:spPr>
          <a:xfrm>
            <a:off x="508819" y="4286256"/>
            <a:ext cx="5072098" cy="8572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20"/>
              <a:buFont typeface="Arial Narrow"/>
              <a:buNone/>
              <a:defRPr b="0" sz="26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D9092"/>
              </a:buClr>
              <a:buSzPts val="1800"/>
              <a:buNone/>
              <a:defRPr>
                <a:solidFill>
                  <a:srgbClr val="8D9092"/>
                </a:solidFill>
              </a:defRPr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>
                <a:solidFill>
                  <a:srgbClr val="8D9092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D9092"/>
              </a:buClr>
              <a:buSzPts val="1120"/>
              <a:buFont typeface="Arial"/>
              <a:buNone/>
              <a:defRPr>
                <a:solidFill>
                  <a:srgbClr val="8D9092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D9092"/>
              </a:buClr>
              <a:buSzPts val="2000"/>
              <a:buNone/>
              <a:defRPr>
                <a:solidFill>
                  <a:srgbClr val="8D9092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D9092"/>
              </a:buClr>
              <a:buSzPts val="2000"/>
              <a:buNone/>
              <a:defRPr>
                <a:solidFill>
                  <a:srgbClr val="8D9092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D9092"/>
              </a:buClr>
              <a:buSzPts val="2000"/>
              <a:buNone/>
              <a:defRPr>
                <a:solidFill>
                  <a:srgbClr val="8D9092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D9092"/>
              </a:buClr>
              <a:buSzPts val="2000"/>
              <a:buNone/>
              <a:defRPr>
                <a:solidFill>
                  <a:srgbClr val="8D9092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D9092"/>
              </a:buClr>
              <a:buSzPts val="2000"/>
              <a:buNone/>
              <a:defRPr>
                <a:solidFill>
                  <a:srgbClr val="8D9092"/>
                </a:solidFill>
              </a:defRPr>
            </a:lvl9pPr>
          </a:lstStyle>
          <a:p/>
        </p:txBody>
      </p:sp>
      <p:pic>
        <p:nvPicPr>
          <p:cNvPr id="57" name="Google Shape;57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5275" y="550830"/>
            <a:ext cx="4248150" cy="1678019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>
            <p:ph idx="2" type="body"/>
          </p:nvPr>
        </p:nvSpPr>
        <p:spPr>
          <a:xfrm>
            <a:off x="0" y="6037263"/>
            <a:ext cx="2571750" cy="32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861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–"/>
              <a:defRPr/>
            </a:lvl3pPr>
            <a:lvl4pPr indent="-320039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e de titre - style 3">
  <p:cSld name="Diapositive de titre - style 3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descr="couv_main_soleil-01.png" id="61" name="Google Shape;61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43174" y="1643050"/>
            <a:ext cx="7345073" cy="601016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/>
          <p:nvPr/>
        </p:nvSpPr>
        <p:spPr>
          <a:xfrm>
            <a:off x="0" y="6036487"/>
            <a:ext cx="2571736" cy="32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63" name="Google Shape;63;p14"/>
          <p:cNvSpPr/>
          <p:nvPr/>
        </p:nvSpPr>
        <p:spPr>
          <a:xfrm>
            <a:off x="0" y="2735210"/>
            <a:ext cx="7072330" cy="54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64" name="Google Shape;64;p14"/>
          <p:cNvSpPr/>
          <p:nvPr/>
        </p:nvSpPr>
        <p:spPr>
          <a:xfrm>
            <a:off x="0" y="3357562"/>
            <a:ext cx="6286512" cy="54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65" name="Google Shape;65;p14"/>
          <p:cNvSpPr txBox="1"/>
          <p:nvPr>
            <p:ph type="ctrTitle"/>
          </p:nvPr>
        </p:nvSpPr>
        <p:spPr>
          <a:xfrm>
            <a:off x="508819" y="2635200"/>
            <a:ext cx="5063312" cy="13837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361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eorgia"/>
              <a:buNone/>
              <a:defRPr sz="36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4"/>
          <p:cNvSpPr txBox="1"/>
          <p:nvPr>
            <p:ph idx="1" type="subTitle"/>
          </p:nvPr>
        </p:nvSpPr>
        <p:spPr>
          <a:xfrm>
            <a:off x="508819" y="4286256"/>
            <a:ext cx="5072098" cy="8572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20"/>
              <a:buFont typeface="Arial Narrow"/>
              <a:buNone/>
              <a:defRPr b="0" sz="26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D9092"/>
              </a:buClr>
              <a:buSzPts val="1800"/>
              <a:buNone/>
              <a:defRPr>
                <a:solidFill>
                  <a:srgbClr val="8D9092"/>
                </a:solidFill>
              </a:defRPr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>
                <a:solidFill>
                  <a:srgbClr val="8D9092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D9092"/>
              </a:buClr>
              <a:buSzPts val="1120"/>
              <a:buFont typeface="Arial"/>
              <a:buNone/>
              <a:defRPr>
                <a:solidFill>
                  <a:srgbClr val="8D9092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D9092"/>
              </a:buClr>
              <a:buSzPts val="2000"/>
              <a:buNone/>
              <a:defRPr>
                <a:solidFill>
                  <a:srgbClr val="8D9092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D9092"/>
              </a:buClr>
              <a:buSzPts val="2000"/>
              <a:buNone/>
              <a:defRPr>
                <a:solidFill>
                  <a:srgbClr val="8D9092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D9092"/>
              </a:buClr>
              <a:buSzPts val="2000"/>
              <a:buNone/>
              <a:defRPr>
                <a:solidFill>
                  <a:srgbClr val="8D9092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D9092"/>
              </a:buClr>
              <a:buSzPts val="2000"/>
              <a:buNone/>
              <a:defRPr>
                <a:solidFill>
                  <a:srgbClr val="8D9092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D9092"/>
              </a:buClr>
              <a:buSzPts val="2000"/>
              <a:buNone/>
              <a:defRPr>
                <a:solidFill>
                  <a:srgbClr val="8D9092"/>
                </a:solidFill>
              </a:defRPr>
            </a:lvl9pPr>
          </a:lstStyle>
          <a:p/>
        </p:txBody>
      </p:sp>
      <p:pic>
        <p:nvPicPr>
          <p:cNvPr id="67" name="Google Shape;67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5275" y="550830"/>
            <a:ext cx="4248150" cy="1678019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4"/>
          <p:cNvSpPr txBox="1"/>
          <p:nvPr>
            <p:ph idx="2" type="body"/>
          </p:nvPr>
        </p:nvSpPr>
        <p:spPr>
          <a:xfrm>
            <a:off x="0" y="6037263"/>
            <a:ext cx="2571750" cy="32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861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–"/>
              <a:defRPr/>
            </a:lvl3pPr>
            <a:lvl4pPr indent="-320039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e de titre - style 4">
  <p:cSld name="Diapositive de titre - style 4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descr="couv_main_soleil-01.png" id="71" name="Google Shape;71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43174" y="1643050"/>
            <a:ext cx="7345073" cy="601016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5"/>
          <p:cNvSpPr/>
          <p:nvPr/>
        </p:nvSpPr>
        <p:spPr>
          <a:xfrm>
            <a:off x="0" y="6036487"/>
            <a:ext cx="2571736" cy="32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73" name="Google Shape;73;p15"/>
          <p:cNvSpPr/>
          <p:nvPr/>
        </p:nvSpPr>
        <p:spPr>
          <a:xfrm>
            <a:off x="0" y="2735210"/>
            <a:ext cx="7072330" cy="540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74" name="Google Shape;74;p15"/>
          <p:cNvSpPr/>
          <p:nvPr/>
        </p:nvSpPr>
        <p:spPr>
          <a:xfrm>
            <a:off x="0" y="3357562"/>
            <a:ext cx="6286512" cy="540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75" name="Google Shape;75;p15"/>
          <p:cNvSpPr txBox="1"/>
          <p:nvPr>
            <p:ph type="ctrTitle"/>
          </p:nvPr>
        </p:nvSpPr>
        <p:spPr>
          <a:xfrm>
            <a:off x="508819" y="2635200"/>
            <a:ext cx="5063312" cy="13837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36111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5"/>
          <p:cNvSpPr txBox="1"/>
          <p:nvPr>
            <p:ph idx="1" type="subTitle"/>
          </p:nvPr>
        </p:nvSpPr>
        <p:spPr>
          <a:xfrm>
            <a:off x="508819" y="4286256"/>
            <a:ext cx="5072098" cy="8572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20"/>
              <a:buFont typeface="Arial Narrow"/>
              <a:buNone/>
              <a:defRPr b="0" sz="26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D9092"/>
              </a:buClr>
              <a:buSzPts val="1800"/>
              <a:buNone/>
              <a:defRPr>
                <a:solidFill>
                  <a:srgbClr val="8D9092"/>
                </a:solidFill>
              </a:defRPr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>
                <a:solidFill>
                  <a:srgbClr val="8D9092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D9092"/>
              </a:buClr>
              <a:buSzPts val="1120"/>
              <a:buFont typeface="Arial"/>
              <a:buNone/>
              <a:defRPr>
                <a:solidFill>
                  <a:srgbClr val="8D9092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D9092"/>
              </a:buClr>
              <a:buSzPts val="2000"/>
              <a:buNone/>
              <a:defRPr>
                <a:solidFill>
                  <a:srgbClr val="8D9092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D9092"/>
              </a:buClr>
              <a:buSzPts val="2000"/>
              <a:buNone/>
              <a:defRPr>
                <a:solidFill>
                  <a:srgbClr val="8D9092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D9092"/>
              </a:buClr>
              <a:buSzPts val="2000"/>
              <a:buNone/>
              <a:defRPr>
                <a:solidFill>
                  <a:srgbClr val="8D9092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D9092"/>
              </a:buClr>
              <a:buSzPts val="2000"/>
              <a:buNone/>
              <a:defRPr>
                <a:solidFill>
                  <a:srgbClr val="8D9092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D9092"/>
              </a:buClr>
              <a:buSzPts val="2000"/>
              <a:buNone/>
              <a:defRPr>
                <a:solidFill>
                  <a:srgbClr val="8D9092"/>
                </a:solidFill>
              </a:defRPr>
            </a:lvl9pPr>
          </a:lstStyle>
          <a:p/>
        </p:txBody>
      </p:sp>
      <p:pic>
        <p:nvPicPr>
          <p:cNvPr descr="logo_blanc_gris_export-01-01.png" id="77" name="Google Shape;77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7816" y="571480"/>
            <a:ext cx="3669489" cy="1438537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5"/>
          <p:cNvSpPr txBox="1"/>
          <p:nvPr>
            <p:ph idx="2" type="body"/>
          </p:nvPr>
        </p:nvSpPr>
        <p:spPr>
          <a:xfrm>
            <a:off x="0" y="6037263"/>
            <a:ext cx="2571750" cy="32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861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–"/>
              <a:defRPr/>
            </a:lvl3pPr>
            <a:lvl4pPr indent="-320039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mmaire - 4 points">
  <p:cSld name="Sommaire - 4 points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ircuits_v2.png" id="80" name="Google Shape;80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308237" y="2614627"/>
            <a:ext cx="9588216" cy="5370132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6"/>
          <p:cNvSpPr txBox="1"/>
          <p:nvPr>
            <p:ph idx="1" type="body"/>
          </p:nvPr>
        </p:nvSpPr>
        <p:spPr>
          <a:xfrm>
            <a:off x="2341375" y="1885207"/>
            <a:ext cx="4847157" cy="74814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Arial Narrow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D9092"/>
              </a:buClr>
              <a:buSzPts val="1800"/>
              <a:buNone/>
              <a:defRPr sz="1800">
                <a:solidFill>
                  <a:srgbClr val="8D9092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D9092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D9092"/>
              </a:buClr>
              <a:buSzPts val="1120"/>
              <a:buFont typeface="Arial"/>
              <a:buNone/>
              <a:defRPr sz="1400">
                <a:solidFill>
                  <a:srgbClr val="8D9092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D9092"/>
              </a:buClr>
              <a:buSzPts val="1400"/>
              <a:buNone/>
              <a:defRPr sz="1400">
                <a:solidFill>
                  <a:srgbClr val="8D9092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D9092"/>
              </a:buClr>
              <a:buSzPts val="1400"/>
              <a:buNone/>
              <a:defRPr sz="1400">
                <a:solidFill>
                  <a:srgbClr val="8D9092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D9092"/>
              </a:buClr>
              <a:buSzPts val="1400"/>
              <a:buNone/>
              <a:defRPr sz="1400">
                <a:solidFill>
                  <a:srgbClr val="8D9092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D9092"/>
              </a:buClr>
              <a:buSzPts val="1400"/>
              <a:buNone/>
              <a:defRPr sz="1400">
                <a:solidFill>
                  <a:srgbClr val="8D9092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D9092"/>
              </a:buClr>
              <a:buSzPts val="1400"/>
              <a:buNone/>
              <a:defRPr sz="1400">
                <a:solidFill>
                  <a:srgbClr val="8D9092"/>
                </a:solidFill>
              </a:defRPr>
            </a:lvl9pPr>
          </a:lstStyle>
          <a:p/>
        </p:txBody>
      </p:sp>
      <p:sp>
        <p:nvSpPr>
          <p:cNvPr id="82" name="Google Shape;82;p16"/>
          <p:cNvSpPr txBox="1"/>
          <p:nvPr>
            <p:ph type="title"/>
          </p:nvPr>
        </p:nvSpPr>
        <p:spPr>
          <a:xfrm>
            <a:off x="486228" y="360363"/>
            <a:ext cx="8229600" cy="7644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6"/>
          <p:cNvSpPr txBox="1"/>
          <p:nvPr>
            <p:ph idx="2" type="body"/>
          </p:nvPr>
        </p:nvSpPr>
        <p:spPr>
          <a:xfrm>
            <a:off x="3079409" y="2846258"/>
            <a:ext cx="4847157" cy="74814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Arial Narrow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D9092"/>
              </a:buClr>
              <a:buSzPts val="1800"/>
              <a:buNone/>
              <a:defRPr sz="1800">
                <a:solidFill>
                  <a:srgbClr val="8D9092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D9092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D9092"/>
              </a:buClr>
              <a:buSzPts val="1120"/>
              <a:buFont typeface="Arial"/>
              <a:buNone/>
              <a:defRPr sz="1400">
                <a:solidFill>
                  <a:srgbClr val="8D9092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D9092"/>
              </a:buClr>
              <a:buSzPts val="1400"/>
              <a:buNone/>
              <a:defRPr sz="1400">
                <a:solidFill>
                  <a:srgbClr val="8D9092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D9092"/>
              </a:buClr>
              <a:buSzPts val="1400"/>
              <a:buNone/>
              <a:defRPr sz="1400">
                <a:solidFill>
                  <a:srgbClr val="8D9092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D9092"/>
              </a:buClr>
              <a:buSzPts val="1400"/>
              <a:buNone/>
              <a:defRPr sz="1400">
                <a:solidFill>
                  <a:srgbClr val="8D9092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D9092"/>
              </a:buClr>
              <a:buSzPts val="1400"/>
              <a:buNone/>
              <a:defRPr sz="1400">
                <a:solidFill>
                  <a:srgbClr val="8D9092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D9092"/>
              </a:buClr>
              <a:buSzPts val="1400"/>
              <a:buNone/>
              <a:defRPr sz="1400">
                <a:solidFill>
                  <a:srgbClr val="8D9092"/>
                </a:solidFill>
              </a:defRPr>
            </a:lvl9pPr>
          </a:lstStyle>
          <a:p/>
        </p:txBody>
      </p:sp>
      <p:sp>
        <p:nvSpPr>
          <p:cNvPr id="84" name="Google Shape;84;p16"/>
          <p:cNvSpPr txBox="1"/>
          <p:nvPr>
            <p:ph idx="3" type="body"/>
          </p:nvPr>
        </p:nvSpPr>
        <p:spPr>
          <a:xfrm>
            <a:off x="4125358" y="3833605"/>
            <a:ext cx="4847157" cy="74814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Arial Narrow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D9092"/>
              </a:buClr>
              <a:buSzPts val="1800"/>
              <a:buNone/>
              <a:defRPr sz="1800">
                <a:solidFill>
                  <a:srgbClr val="8D9092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D9092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D9092"/>
              </a:buClr>
              <a:buSzPts val="1120"/>
              <a:buFont typeface="Arial"/>
              <a:buNone/>
              <a:defRPr sz="1400">
                <a:solidFill>
                  <a:srgbClr val="8D9092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D9092"/>
              </a:buClr>
              <a:buSzPts val="1400"/>
              <a:buNone/>
              <a:defRPr sz="1400">
                <a:solidFill>
                  <a:srgbClr val="8D9092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D9092"/>
              </a:buClr>
              <a:buSzPts val="1400"/>
              <a:buNone/>
              <a:defRPr sz="1400">
                <a:solidFill>
                  <a:srgbClr val="8D9092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D9092"/>
              </a:buClr>
              <a:buSzPts val="1400"/>
              <a:buNone/>
              <a:defRPr sz="1400">
                <a:solidFill>
                  <a:srgbClr val="8D9092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D9092"/>
              </a:buClr>
              <a:buSzPts val="1400"/>
              <a:buNone/>
              <a:defRPr sz="1400">
                <a:solidFill>
                  <a:srgbClr val="8D9092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D9092"/>
              </a:buClr>
              <a:buSzPts val="1400"/>
              <a:buNone/>
              <a:defRPr sz="1400">
                <a:solidFill>
                  <a:srgbClr val="8D9092"/>
                </a:solidFill>
              </a:defRPr>
            </a:lvl9pPr>
          </a:lstStyle>
          <a:p/>
        </p:txBody>
      </p:sp>
      <p:sp>
        <p:nvSpPr>
          <p:cNvPr id="85" name="Google Shape;85;p16"/>
          <p:cNvSpPr txBox="1"/>
          <p:nvPr>
            <p:ph idx="4" type="body"/>
          </p:nvPr>
        </p:nvSpPr>
        <p:spPr>
          <a:xfrm>
            <a:off x="5187014" y="4797809"/>
            <a:ext cx="4722466" cy="74814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Arial Narrow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D9092"/>
              </a:buClr>
              <a:buSzPts val="1800"/>
              <a:buNone/>
              <a:defRPr sz="1800">
                <a:solidFill>
                  <a:srgbClr val="8D9092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D9092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D9092"/>
              </a:buClr>
              <a:buSzPts val="1120"/>
              <a:buFont typeface="Arial"/>
              <a:buNone/>
              <a:defRPr sz="1400">
                <a:solidFill>
                  <a:srgbClr val="8D9092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D9092"/>
              </a:buClr>
              <a:buSzPts val="1400"/>
              <a:buNone/>
              <a:defRPr sz="1400">
                <a:solidFill>
                  <a:srgbClr val="8D9092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D9092"/>
              </a:buClr>
              <a:buSzPts val="1400"/>
              <a:buNone/>
              <a:defRPr sz="1400">
                <a:solidFill>
                  <a:srgbClr val="8D9092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D9092"/>
              </a:buClr>
              <a:buSzPts val="1400"/>
              <a:buNone/>
              <a:defRPr sz="1400">
                <a:solidFill>
                  <a:srgbClr val="8D9092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D9092"/>
              </a:buClr>
              <a:buSzPts val="1400"/>
              <a:buNone/>
              <a:defRPr sz="1400">
                <a:solidFill>
                  <a:srgbClr val="8D9092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D9092"/>
              </a:buClr>
              <a:buSzPts val="1400"/>
              <a:buNone/>
              <a:defRPr sz="1400">
                <a:solidFill>
                  <a:srgbClr val="8D9092"/>
                </a:solidFill>
              </a:defRPr>
            </a:lvl9pPr>
          </a:lstStyle>
          <a:p/>
        </p:txBody>
      </p:sp>
      <p:sp>
        <p:nvSpPr>
          <p:cNvPr id="86" name="Google Shape;86;p16"/>
          <p:cNvSpPr/>
          <p:nvPr/>
        </p:nvSpPr>
        <p:spPr>
          <a:xfrm>
            <a:off x="1125514" y="1923545"/>
            <a:ext cx="792000" cy="792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fr-FR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        </a:t>
            </a:r>
            <a:endParaRPr b="0" i="0" sz="1800" u="none" cap="none" strike="noStrik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87" name="Google Shape;87;p16"/>
          <p:cNvSpPr/>
          <p:nvPr/>
        </p:nvSpPr>
        <p:spPr>
          <a:xfrm>
            <a:off x="1990442" y="2837945"/>
            <a:ext cx="792000" cy="792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fr-FR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        </a:t>
            </a:r>
            <a:endParaRPr b="0" i="0" sz="1800" u="none" cap="none" strike="noStrik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88" name="Google Shape;88;p16"/>
          <p:cNvSpPr/>
          <p:nvPr/>
        </p:nvSpPr>
        <p:spPr>
          <a:xfrm>
            <a:off x="3079409" y="3789751"/>
            <a:ext cx="792000" cy="792000"/>
          </a:xfrm>
          <a:prstGeom prst="ellipse">
            <a:avLst/>
          </a:prstGeom>
          <a:solidFill>
            <a:srgbClr val="87218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fr-FR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        </a:t>
            </a:r>
            <a:endParaRPr b="0" i="0" sz="1800" u="none" cap="none" strike="noStrik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descr="sommaire_picto_equerre.png" id="89" name="Google Shape;89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65177" y="2988702"/>
            <a:ext cx="414494" cy="46325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ommaire_picto_prise_electrique.png" id="90" name="Google Shape;90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78761" y="4080153"/>
            <a:ext cx="798510" cy="22553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1" name="Google Shape;91;p16"/>
          <p:cNvCxnSpPr/>
          <p:nvPr/>
        </p:nvCxnSpPr>
        <p:spPr>
          <a:xfrm>
            <a:off x="606425" y="360363"/>
            <a:ext cx="288000" cy="1588"/>
          </a:xfrm>
          <a:prstGeom prst="straightConnector1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2" name="Google Shape;92;p16"/>
          <p:cNvCxnSpPr/>
          <p:nvPr/>
        </p:nvCxnSpPr>
        <p:spPr>
          <a:xfrm>
            <a:off x="606425" y="1128712"/>
            <a:ext cx="288000" cy="1588"/>
          </a:xfrm>
          <a:prstGeom prst="straightConnector1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\\129.199.234.5\(privé) Clementine\FONDATION\IDENTITE VISUELLE\Fichiers définitifs\Powerpoint\images sources\sommaire_picto_arbres.png" id="93" name="Google Shape;93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10653" y="2042803"/>
            <a:ext cx="414338" cy="59055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6"/>
          <p:cNvSpPr/>
          <p:nvPr/>
        </p:nvSpPr>
        <p:spPr>
          <a:xfrm>
            <a:off x="4221469" y="4774809"/>
            <a:ext cx="792000" cy="792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fr-FR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        </a:t>
            </a:r>
            <a:endParaRPr b="0" i="0" sz="1800" u="none" cap="none" strike="noStrik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descr="E:\@BOULOT\FONDATION LA MAIN A LA PATE\MODELE POWERPOINT\Etude\images integrees\sommaire_picto_ampoule.png" id="95" name="Google Shape;95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460179" y="4943033"/>
            <a:ext cx="304775" cy="469353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6"/>
          <p:cNvSpPr/>
          <p:nvPr/>
        </p:nvSpPr>
        <p:spPr>
          <a:xfrm>
            <a:off x="5480461" y="5789221"/>
            <a:ext cx="439387" cy="1264722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97" name="Google Shape;97;p16"/>
          <p:cNvSpPr/>
          <p:nvPr/>
        </p:nvSpPr>
        <p:spPr>
          <a:xfrm rot="5400000">
            <a:off x="6031029" y="4764423"/>
            <a:ext cx="439387" cy="4058508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mmaire - 3 points">
  <p:cSld name="Sommaire - 3 points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ircuits_v2.png" id="99" name="Google Shape;99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2219634" y="2276799"/>
            <a:ext cx="9588216" cy="5370132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7"/>
          <p:cNvSpPr/>
          <p:nvPr/>
        </p:nvSpPr>
        <p:spPr>
          <a:xfrm>
            <a:off x="2167364" y="3464983"/>
            <a:ext cx="792000" cy="792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fr-FR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        </a:t>
            </a:r>
            <a:endParaRPr b="0" i="0" sz="1800" u="none" cap="none" strike="noStrik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01" name="Google Shape;101;p17"/>
          <p:cNvSpPr txBox="1"/>
          <p:nvPr>
            <p:ph idx="1" type="body"/>
          </p:nvPr>
        </p:nvSpPr>
        <p:spPr>
          <a:xfrm>
            <a:off x="2370079" y="2426766"/>
            <a:ext cx="4847157" cy="74814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Arial Narrow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D9092"/>
              </a:buClr>
              <a:buSzPts val="1800"/>
              <a:buNone/>
              <a:defRPr sz="1800">
                <a:solidFill>
                  <a:srgbClr val="8D9092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D9092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D9092"/>
              </a:buClr>
              <a:buSzPts val="1120"/>
              <a:buFont typeface="Arial"/>
              <a:buNone/>
              <a:defRPr sz="1400">
                <a:solidFill>
                  <a:srgbClr val="8D9092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D9092"/>
              </a:buClr>
              <a:buSzPts val="1400"/>
              <a:buNone/>
              <a:defRPr sz="1400">
                <a:solidFill>
                  <a:srgbClr val="8D9092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D9092"/>
              </a:buClr>
              <a:buSzPts val="1400"/>
              <a:buNone/>
              <a:defRPr sz="1400">
                <a:solidFill>
                  <a:srgbClr val="8D9092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D9092"/>
              </a:buClr>
              <a:buSzPts val="1400"/>
              <a:buNone/>
              <a:defRPr sz="1400">
                <a:solidFill>
                  <a:srgbClr val="8D9092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D9092"/>
              </a:buClr>
              <a:buSzPts val="1400"/>
              <a:buNone/>
              <a:defRPr sz="1400">
                <a:solidFill>
                  <a:srgbClr val="8D9092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D9092"/>
              </a:buClr>
              <a:buSzPts val="1400"/>
              <a:buNone/>
              <a:defRPr sz="1400">
                <a:solidFill>
                  <a:srgbClr val="8D9092"/>
                </a:solidFill>
              </a:defRPr>
            </a:lvl9pPr>
          </a:lstStyle>
          <a:p/>
        </p:txBody>
      </p:sp>
      <p:sp>
        <p:nvSpPr>
          <p:cNvPr id="102" name="Google Shape;102;p17"/>
          <p:cNvSpPr txBox="1"/>
          <p:nvPr>
            <p:ph type="title"/>
          </p:nvPr>
        </p:nvSpPr>
        <p:spPr>
          <a:xfrm>
            <a:off x="486228" y="360363"/>
            <a:ext cx="8229600" cy="7644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17"/>
          <p:cNvSpPr txBox="1"/>
          <p:nvPr>
            <p:ph idx="2" type="body"/>
          </p:nvPr>
        </p:nvSpPr>
        <p:spPr>
          <a:xfrm>
            <a:off x="4417146" y="4691975"/>
            <a:ext cx="4847157" cy="74814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Arial Narrow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D9092"/>
              </a:buClr>
              <a:buSzPts val="1800"/>
              <a:buNone/>
              <a:defRPr sz="1800">
                <a:solidFill>
                  <a:srgbClr val="8D9092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D9092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D9092"/>
              </a:buClr>
              <a:buSzPts val="1120"/>
              <a:buFont typeface="Arial"/>
              <a:buNone/>
              <a:defRPr sz="1400">
                <a:solidFill>
                  <a:srgbClr val="8D9092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D9092"/>
              </a:buClr>
              <a:buSzPts val="1400"/>
              <a:buNone/>
              <a:defRPr sz="1400">
                <a:solidFill>
                  <a:srgbClr val="8D9092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D9092"/>
              </a:buClr>
              <a:buSzPts val="1400"/>
              <a:buNone/>
              <a:defRPr sz="1400">
                <a:solidFill>
                  <a:srgbClr val="8D9092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D9092"/>
              </a:buClr>
              <a:buSzPts val="1400"/>
              <a:buNone/>
              <a:defRPr sz="1400">
                <a:solidFill>
                  <a:srgbClr val="8D9092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D9092"/>
              </a:buClr>
              <a:buSzPts val="1400"/>
              <a:buNone/>
              <a:defRPr sz="1400">
                <a:solidFill>
                  <a:srgbClr val="8D9092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D9092"/>
              </a:buClr>
              <a:buSzPts val="1400"/>
              <a:buNone/>
              <a:defRPr sz="1400">
                <a:solidFill>
                  <a:srgbClr val="8D9092"/>
                </a:solidFill>
              </a:defRPr>
            </a:lvl9pPr>
          </a:lstStyle>
          <a:p/>
        </p:txBody>
      </p:sp>
      <p:sp>
        <p:nvSpPr>
          <p:cNvPr id="104" name="Google Shape;104;p17"/>
          <p:cNvSpPr txBox="1"/>
          <p:nvPr>
            <p:ph idx="3" type="body"/>
          </p:nvPr>
        </p:nvSpPr>
        <p:spPr>
          <a:xfrm>
            <a:off x="3397539" y="3518101"/>
            <a:ext cx="4847157" cy="74814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Arial Narrow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D9092"/>
              </a:buClr>
              <a:buSzPts val="1800"/>
              <a:buNone/>
              <a:defRPr sz="1800">
                <a:solidFill>
                  <a:srgbClr val="8D9092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D9092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D9092"/>
              </a:buClr>
              <a:buSzPts val="1120"/>
              <a:buFont typeface="Arial"/>
              <a:buNone/>
              <a:defRPr sz="1400">
                <a:solidFill>
                  <a:srgbClr val="8D9092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D9092"/>
              </a:buClr>
              <a:buSzPts val="1400"/>
              <a:buNone/>
              <a:defRPr sz="1400">
                <a:solidFill>
                  <a:srgbClr val="8D9092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D9092"/>
              </a:buClr>
              <a:buSzPts val="1400"/>
              <a:buNone/>
              <a:defRPr sz="1400">
                <a:solidFill>
                  <a:srgbClr val="8D9092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D9092"/>
              </a:buClr>
              <a:buSzPts val="1400"/>
              <a:buNone/>
              <a:defRPr sz="1400">
                <a:solidFill>
                  <a:srgbClr val="8D9092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D9092"/>
              </a:buClr>
              <a:buSzPts val="1400"/>
              <a:buNone/>
              <a:defRPr sz="1400">
                <a:solidFill>
                  <a:srgbClr val="8D9092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D9092"/>
              </a:buClr>
              <a:buSzPts val="1400"/>
              <a:buNone/>
              <a:defRPr sz="1400">
                <a:solidFill>
                  <a:srgbClr val="8D9092"/>
                </a:solidFill>
              </a:defRPr>
            </a:lvl9pPr>
          </a:lstStyle>
          <a:p/>
        </p:txBody>
      </p:sp>
      <p:sp>
        <p:nvSpPr>
          <p:cNvPr id="105" name="Google Shape;105;p17"/>
          <p:cNvSpPr/>
          <p:nvPr/>
        </p:nvSpPr>
        <p:spPr>
          <a:xfrm>
            <a:off x="1271021" y="2382912"/>
            <a:ext cx="792000" cy="792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fr-FR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        </a:t>
            </a:r>
            <a:endParaRPr b="0" i="0" sz="1800" u="none" cap="none" strike="noStrik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06" name="Google Shape;106;p17"/>
          <p:cNvSpPr/>
          <p:nvPr/>
        </p:nvSpPr>
        <p:spPr>
          <a:xfrm>
            <a:off x="3353429" y="4670048"/>
            <a:ext cx="792000" cy="792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fr-FR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        </a:t>
            </a:r>
            <a:endParaRPr b="0" i="0" sz="1800" u="none" cap="none" strike="noStrik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descr="sommaire_picto_equerre.png" id="107" name="Google Shape;107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28164" y="4820805"/>
            <a:ext cx="414494" cy="46325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ommaire_picto_prise_electrique.png" id="108" name="Google Shape;108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67364" y="3742325"/>
            <a:ext cx="798510" cy="22553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9" name="Google Shape;109;p17"/>
          <p:cNvCxnSpPr/>
          <p:nvPr/>
        </p:nvCxnSpPr>
        <p:spPr>
          <a:xfrm>
            <a:off x="606425" y="360363"/>
            <a:ext cx="288000" cy="1588"/>
          </a:xfrm>
          <a:prstGeom prst="straightConnector1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0" name="Google Shape;110;p17"/>
          <p:cNvCxnSpPr/>
          <p:nvPr/>
        </p:nvCxnSpPr>
        <p:spPr>
          <a:xfrm>
            <a:off x="606425" y="1128712"/>
            <a:ext cx="288000" cy="1588"/>
          </a:xfrm>
          <a:prstGeom prst="straightConnector1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\\129.199.234.5\(privé) Clementine\FONDATION\IDENTITE VISUELLE\Fichiers définitifs\Powerpoint\images sources\sommaire_picto_arbres.png" id="111" name="Google Shape;111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56160" y="2502170"/>
            <a:ext cx="414338" cy="590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mmaire simple - contenu et images ">
  <p:cSld name="sommaire simple - contenu et images 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 txBox="1"/>
          <p:nvPr>
            <p:ph type="title"/>
          </p:nvPr>
        </p:nvSpPr>
        <p:spPr>
          <a:xfrm>
            <a:off x="486228" y="675754"/>
            <a:ext cx="8229600" cy="5823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Georgia"/>
              <a:buNone/>
              <a:defRPr sz="3200">
                <a:solidFill>
                  <a:schemeClr val="accent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18"/>
          <p:cNvSpPr txBox="1"/>
          <p:nvPr>
            <p:ph idx="1" type="body"/>
          </p:nvPr>
        </p:nvSpPr>
        <p:spPr>
          <a:xfrm>
            <a:off x="493485" y="360365"/>
            <a:ext cx="6716939" cy="273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4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–"/>
              <a:defRPr sz="2000"/>
            </a:lvl3pPr>
            <a:lvl4pPr indent="-320039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Char char="•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15" name="Google Shape;115;p18"/>
          <p:cNvSpPr txBox="1"/>
          <p:nvPr>
            <p:ph idx="2" type="body"/>
          </p:nvPr>
        </p:nvSpPr>
        <p:spPr>
          <a:xfrm>
            <a:off x="508000" y="1600200"/>
            <a:ext cx="8207828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861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–"/>
              <a:defRPr/>
            </a:lvl3pPr>
            <a:lvl4pPr indent="-320039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116" name="Google Shape;116;p18"/>
          <p:cNvCxnSpPr/>
          <p:nvPr/>
        </p:nvCxnSpPr>
        <p:spPr>
          <a:xfrm>
            <a:off x="606425" y="360363"/>
            <a:ext cx="117475" cy="1277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7" name="Google Shape;117;p18"/>
          <p:cNvCxnSpPr/>
          <p:nvPr/>
        </p:nvCxnSpPr>
        <p:spPr>
          <a:xfrm>
            <a:off x="606425" y="642933"/>
            <a:ext cx="117475" cy="1277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main-soleil-footer.png" id="10" name="Google Shape;10;p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8309429" y="6184779"/>
            <a:ext cx="834571" cy="67322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7"/>
          <p:cNvSpPr txBox="1"/>
          <p:nvPr>
            <p:ph type="title"/>
          </p:nvPr>
        </p:nvSpPr>
        <p:spPr>
          <a:xfrm>
            <a:off x="486228" y="360363"/>
            <a:ext cx="8229600" cy="7644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b="0" i="0" sz="3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7"/>
          <p:cNvSpPr txBox="1"/>
          <p:nvPr>
            <p:ph idx="1" type="body"/>
          </p:nvPr>
        </p:nvSpPr>
        <p:spPr>
          <a:xfrm>
            <a:off x="508000" y="1600200"/>
            <a:ext cx="8207828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306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60"/>
              <a:buFont typeface="Arial Narrow"/>
              <a:buChar char="•"/>
              <a:defRPr b="0" i="0" sz="2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9719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/>
        </p:txBody>
      </p:sp>
      <p:sp>
        <p:nvSpPr>
          <p:cNvPr id="13" name="Google Shape;13;p7"/>
          <p:cNvSpPr txBox="1"/>
          <p:nvPr/>
        </p:nvSpPr>
        <p:spPr>
          <a:xfrm>
            <a:off x="8490857" y="6519706"/>
            <a:ext cx="507999" cy="276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1" i="0" lang="fr-FR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3.png"/><Relationship Id="rId4" Type="http://schemas.openxmlformats.org/officeDocument/2006/relationships/image" Target="../media/image2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5.jpg"/><Relationship Id="rId4" Type="http://schemas.openxmlformats.org/officeDocument/2006/relationships/image" Target="../media/image29.jpg"/><Relationship Id="rId5" Type="http://schemas.openxmlformats.org/officeDocument/2006/relationships/image" Target="../media/image39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9.jpg"/><Relationship Id="rId4" Type="http://schemas.openxmlformats.org/officeDocument/2006/relationships/image" Target="../media/image28.jpg"/><Relationship Id="rId5" Type="http://schemas.openxmlformats.org/officeDocument/2006/relationships/image" Target="../media/image33.jpg"/><Relationship Id="rId6" Type="http://schemas.openxmlformats.org/officeDocument/2006/relationships/image" Target="../media/image4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9.jpg"/><Relationship Id="rId4" Type="http://schemas.openxmlformats.org/officeDocument/2006/relationships/image" Target="../media/image28.jpg"/><Relationship Id="rId5" Type="http://schemas.openxmlformats.org/officeDocument/2006/relationships/image" Target="../media/image33.jpg"/><Relationship Id="rId6" Type="http://schemas.openxmlformats.org/officeDocument/2006/relationships/image" Target="../media/image42.jpg"/><Relationship Id="rId7" Type="http://schemas.openxmlformats.org/officeDocument/2006/relationships/image" Target="../media/image40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8.jpg"/><Relationship Id="rId4" Type="http://schemas.openxmlformats.org/officeDocument/2006/relationships/image" Target="../media/image33.jpg"/><Relationship Id="rId5" Type="http://schemas.openxmlformats.org/officeDocument/2006/relationships/image" Target="../media/image42.jpg"/><Relationship Id="rId6" Type="http://schemas.openxmlformats.org/officeDocument/2006/relationships/image" Target="../media/image29.jpg"/><Relationship Id="rId7" Type="http://schemas.openxmlformats.org/officeDocument/2006/relationships/image" Target="../media/image46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9.jpg"/><Relationship Id="rId4" Type="http://schemas.openxmlformats.org/officeDocument/2006/relationships/image" Target="../media/image28.jpg"/><Relationship Id="rId5" Type="http://schemas.openxmlformats.org/officeDocument/2006/relationships/image" Target="../media/image33.jpg"/><Relationship Id="rId6" Type="http://schemas.openxmlformats.org/officeDocument/2006/relationships/image" Target="../media/image42.jpg"/><Relationship Id="rId7" Type="http://schemas.openxmlformats.org/officeDocument/2006/relationships/image" Target="../media/image46.jpg"/><Relationship Id="rId8" Type="http://schemas.openxmlformats.org/officeDocument/2006/relationships/image" Target="../media/image47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9.jpg"/><Relationship Id="rId4" Type="http://schemas.openxmlformats.org/officeDocument/2006/relationships/image" Target="../media/image50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9.jpg"/><Relationship Id="rId4" Type="http://schemas.openxmlformats.org/officeDocument/2006/relationships/image" Target="../media/image5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8.jpg"/><Relationship Id="rId4" Type="http://schemas.openxmlformats.org/officeDocument/2006/relationships/image" Target="../media/image33.jpg"/><Relationship Id="rId5" Type="http://schemas.openxmlformats.org/officeDocument/2006/relationships/image" Target="../media/image42.jpg"/><Relationship Id="rId6" Type="http://schemas.openxmlformats.org/officeDocument/2006/relationships/image" Target="../media/image29.jpg"/><Relationship Id="rId7" Type="http://schemas.openxmlformats.org/officeDocument/2006/relationships/image" Target="../media/image46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8.jpg"/><Relationship Id="rId4" Type="http://schemas.openxmlformats.org/officeDocument/2006/relationships/image" Target="../media/image33.jpg"/><Relationship Id="rId5" Type="http://schemas.openxmlformats.org/officeDocument/2006/relationships/image" Target="../media/image42.jpg"/><Relationship Id="rId6" Type="http://schemas.openxmlformats.org/officeDocument/2006/relationships/image" Target="../media/image29.jpg"/><Relationship Id="rId7" Type="http://schemas.openxmlformats.org/officeDocument/2006/relationships/image" Target="../media/image58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8.jpg"/><Relationship Id="rId4" Type="http://schemas.openxmlformats.org/officeDocument/2006/relationships/image" Target="../media/image33.jpg"/><Relationship Id="rId5" Type="http://schemas.openxmlformats.org/officeDocument/2006/relationships/image" Target="../media/image42.jpg"/><Relationship Id="rId6" Type="http://schemas.openxmlformats.org/officeDocument/2006/relationships/image" Target="../media/image29.jpg"/><Relationship Id="rId7" Type="http://schemas.openxmlformats.org/officeDocument/2006/relationships/image" Target="../media/image5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8.jpg"/><Relationship Id="rId4" Type="http://schemas.openxmlformats.org/officeDocument/2006/relationships/image" Target="../media/image33.jpg"/><Relationship Id="rId5" Type="http://schemas.openxmlformats.org/officeDocument/2006/relationships/image" Target="../media/image42.jpg"/><Relationship Id="rId6" Type="http://schemas.openxmlformats.org/officeDocument/2006/relationships/image" Target="../media/image29.jpg"/><Relationship Id="rId7" Type="http://schemas.openxmlformats.org/officeDocument/2006/relationships/image" Target="../media/image52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8.jpg"/><Relationship Id="rId4" Type="http://schemas.openxmlformats.org/officeDocument/2006/relationships/image" Target="../media/image33.jpg"/><Relationship Id="rId5" Type="http://schemas.openxmlformats.org/officeDocument/2006/relationships/image" Target="../media/image42.jpg"/><Relationship Id="rId6" Type="http://schemas.openxmlformats.org/officeDocument/2006/relationships/image" Target="../media/image29.jpg"/><Relationship Id="rId7" Type="http://schemas.openxmlformats.org/officeDocument/2006/relationships/image" Target="../media/image54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57.png"/><Relationship Id="rId4" Type="http://schemas.openxmlformats.org/officeDocument/2006/relationships/image" Target="../media/image5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56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62.png"/><Relationship Id="rId4" Type="http://schemas.openxmlformats.org/officeDocument/2006/relationships/image" Target="../media/image63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59.jpg"/><Relationship Id="rId4" Type="http://schemas.openxmlformats.org/officeDocument/2006/relationships/image" Target="../media/image60.jpg"/><Relationship Id="rId5" Type="http://schemas.openxmlformats.org/officeDocument/2006/relationships/image" Target="../media/image61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4.png"/><Relationship Id="rId4" Type="http://schemas.openxmlformats.org/officeDocument/2006/relationships/image" Target="../media/image26.jpg"/><Relationship Id="rId5" Type="http://schemas.openxmlformats.org/officeDocument/2006/relationships/image" Target="../media/image2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5.jpg"/><Relationship Id="rId4" Type="http://schemas.openxmlformats.org/officeDocument/2006/relationships/image" Target="../media/image3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9.jpg"/><Relationship Id="rId4" Type="http://schemas.openxmlformats.org/officeDocument/2006/relationships/image" Target="../media/image28.jpg"/><Relationship Id="rId5" Type="http://schemas.openxmlformats.org/officeDocument/2006/relationships/image" Target="../media/image3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9.jpg"/><Relationship Id="rId4" Type="http://schemas.openxmlformats.org/officeDocument/2006/relationships/image" Target="../media/image37.jpg"/><Relationship Id="rId5" Type="http://schemas.openxmlformats.org/officeDocument/2006/relationships/image" Target="../media/image30.jpg"/><Relationship Id="rId6" Type="http://schemas.openxmlformats.org/officeDocument/2006/relationships/image" Target="../media/image3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"/>
          <p:cNvSpPr txBox="1"/>
          <p:nvPr>
            <p:ph type="ctrTitle"/>
          </p:nvPr>
        </p:nvSpPr>
        <p:spPr>
          <a:xfrm>
            <a:off x="508818" y="2608041"/>
            <a:ext cx="6634365" cy="13837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36111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11111"/>
              <a:buFont typeface="Georgia"/>
              <a:buNone/>
            </a:pPr>
            <a:r>
              <a:rPr lang="fr-FR"/>
              <a:t>Présentation de l’application FizziQ Junior</a:t>
            </a:r>
            <a:endParaRPr/>
          </a:p>
        </p:txBody>
      </p:sp>
      <p:sp>
        <p:nvSpPr>
          <p:cNvPr id="212" name="Google Shape;212;p1"/>
          <p:cNvSpPr txBox="1"/>
          <p:nvPr>
            <p:ph idx="1" type="subTitle"/>
          </p:nvPr>
        </p:nvSpPr>
        <p:spPr>
          <a:xfrm>
            <a:off x="508818" y="4286256"/>
            <a:ext cx="6226959" cy="8572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20"/>
              <a:buNone/>
            </a:pPr>
            <a:r>
              <a:rPr lang="fr-FR" sz="2400"/>
              <a:t>Pauline BACLE – Fondation </a:t>
            </a:r>
            <a:r>
              <a:rPr i="1" lang="fr-FR" sz="2400"/>
              <a:t>La main à la pâte</a:t>
            </a:r>
            <a:endParaRPr/>
          </a:p>
        </p:txBody>
      </p:sp>
      <p:sp>
        <p:nvSpPr>
          <p:cNvPr id="213" name="Google Shape;213;p1"/>
          <p:cNvSpPr txBox="1"/>
          <p:nvPr>
            <p:ph idx="2" type="body"/>
          </p:nvPr>
        </p:nvSpPr>
        <p:spPr>
          <a:xfrm>
            <a:off x="0" y="6037263"/>
            <a:ext cx="2571750" cy="32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88000" lvl="0" marL="28800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25"/>
              <a:buNone/>
            </a:pPr>
            <a:r>
              <a:rPr lang="fr-FR" sz="1750"/>
              <a:t>17 novembre 2023</a:t>
            </a:r>
            <a:endParaRPr sz="1750"/>
          </a:p>
        </p:txBody>
      </p:sp>
      <p:pic>
        <p:nvPicPr>
          <p:cNvPr descr="G:\Drive partagés\FizziQ\Projet FizziQ\COMMUNICATION\GRAPHISME\LOGOS\LOGOS FizziQ Jr\LOGO FizziQ Jr basse qualite.png" id="214" name="Google Shape;21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84471" y="5377780"/>
            <a:ext cx="2759529" cy="9810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:\Drive partagés\FizziQ\Projet FizziQ\COMMUNICATION\GRAPHISME\LOGOS\LOGOS Trapeze.digital\logo-trapeze.png" id="215" name="Google Shape;215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15313" y="6389704"/>
            <a:ext cx="2489654" cy="285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5" name="Google Shape;395;p31"/>
          <p:cNvGrpSpPr/>
          <p:nvPr/>
        </p:nvGrpSpPr>
        <p:grpSpPr>
          <a:xfrm>
            <a:off x="2109491" y="3957205"/>
            <a:ext cx="4983074" cy="2737235"/>
            <a:chOff x="814651" y="1365064"/>
            <a:chExt cx="7514698" cy="4127872"/>
          </a:xfrm>
        </p:grpSpPr>
        <p:grpSp>
          <p:nvGrpSpPr>
            <p:cNvPr id="396" name="Google Shape;396;p31"/>
            <p:cNvGrpSpPr/>
            <p:nvPr/>
          </p:nvGrpSpPr>
          <p:grpSpPr>
            <a:xfrm>
              <a:off x="814651" y="1365064"/>
              <a:ext cx="7514698" cy="4127872"/>
              <a:chOff x="-4147" y="3635"/>
              <a:chExt cx="41584" cy="16887"/>
            </a:xfrm>
          </p:grpSpPr>
          <p:sp>
            <p:nvSpPr>
              <p:cNvPr id="397" name="Google Shape;397;p31"/>
              <p:cNvSpPr/>
              <p:nvPr/>
            </p:nvSpPr>
            <p:spPr>
              <a:xfrm>
                <a:off x="-4147" y="3890"/>
                <a:ext cx="41584" cy="16397"/>
              </a:xfrm>
              <a:prstGeom prst="roundRect">
                <a:avLst>
                  <a:gd fmla="val 7519" name="adj"/>
                </a:avLst>
              </a:prstGeom>
              <a:solidFill>
                <a:srgbClr val="4E5C6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98" name="Google Shape;398;p31"/>
              <p:cNvGrpSpPr/>
              <p:nvPr/>
            </p:nvGrpSpPr>
            <p:grpSpPr>
              <a:xfrm>
                <a:off x="4474" y="3635"/>
                <a:ext cx="6330" cy="16887"/>
                <a:chOff x="420" y="3048"/>
                <a:chExt cx="6331" cy="14160"/>
              </a:xfrm>
            </p:grpSpPr>
            <p:sp>
              <p:nvSpPr>
                <p:cNvPr id="399" name="Google Shape;399;p31"/>
                <p:cNvSpPr/>
                <p:nvPr/>
              </p:nvSpPr>
              <p:spPr>
                <a:xfrm>
                  <a:off x="420" y="3048"/>
                  <a:ext cx="4789" cy="379"/>
                </a:xfrm>
                <a:prstGeom prst="roundRect">
                  <a:avLst>
                    <a:gd fmla="val 50000" name="adj"/>
                  </a:avLst>
                </a:prstGeom>
                <a:solidFill>
                  <a:srgbClr val="4E5C65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400" name="Google Shape;400;p31"/>
                <p:cNvGrpSpPr/>
                <p:nvPr/>
              </p:nvGrpSpPr>
              <p:grpSpPr>
                <a:xfrm>
                  <a:off x="931" y="16848"/>
                  <a:ext cx="5820" cy="360"/>
                  <a:chOff x="0" y="0"/>
                  <a:chExt cx="5820" cy="360"/>
                </a:xfrm>
              </p:grpSpPr>
              <p:sp>
                <p:nvSpPr>
                  <p:cNvPr id="401" name="Google Shape;401;p31"/>
                  <p:cNvSpPr/>
                  <p:nvPr/>
                </p:nvSpPr>
                <p:spPr>
                  <a:xfrm>
                    <a:off x="0" y="0"/>
                    <a:ext cx="2433" cy="360"/>
                  </a:xfrm>
                  <a:prstGeom prst="roundRect">
                    <a:avLst>
                      <a:gd fmla="val 50000" name="adj"/>
                    </a:avLst>
                  </a:prstGeom>
                  <a:solidFill>
                    <a:srgbClr val="4E5C6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02" name="Google Shape;402;p31"/>
                  <p:cNvSpPr/>
                  <p:nvPr/>
                </p:nvSpPr>
                <p:spPr>
                  <a:xfrm>
                    <a:off x="3386" y="0"/>
                    <a:ext cx="2434" cy="360"/>
                  </a:xfrm>
                  <a:prstGeom prst="roundRect">
                    <a:avLst>
                      <a:gd fmla="val 50000" name="adj"/>
                    </a:avLst>
                  </a:prstGeom>
                  <a:solidFill>
                    <a:srgbClr val="4E5C6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pic>
          <p:nvPicPr>
            <p:cNvPr descr="G:\Drive partagés\FizziQ\Projet FizziQ\COMMUNICATION\GRAPHISME\SCREENSHOTS APPLICATION\FIZZIQ Jr\Samsung Android - 22-09-01 (v86)\20220712_145329002.jpeg" id="403" name="Google Shape;403;p3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132200" y="1724879"/>
              <a:ext cx="6879600" cy="340824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04" name="Google Shape;404;p31"/>
          <p:cNvGrpSpPr/>
          <p:nvPr/>
        </p:nvGrpSpPr>
        <p:grpSpPr>
          <a:xfrm>
            <a:off x="486229" y="1290190"/>
            <a:ext cx="4682930" cy="2572364"/>
            <a:chOff x="814651" y="1700966"/>
            <a:chExt cx="7514698" cy="4127872"/>
          </a:xfrm>
        </p:grpSpPr>
        <p:grpSp>
          <p:nvGrpSpPr>
            <p:cNvPr id="405" name="Google Shape;405;p31"/>
            <p:cNvGrpSpPr/>
            <p:nvPr/>
          </p:nvGrpSpPr>
          <p:grpSpPr>
            <a:xfrm>
              <a:off x="814651" y="1700966"/>
              <a:ext cx="7514698" cy="4127872"/>
              <a:chOff x="814651" y="646607"/>
              <a:chExt cx="7514698" cy="4127872"/>
            </a:xfrm>
          </p:grpSpPr>
          <p:grpSp>
            <p:nvGrpSpPr>
              <p:cNvPr id="406" name="Google Shape;406;p31"/>
              <p:cNvGrpSpPr/>
              <p:nvPr/>
            </p:nvGrpSpPr>
            <p:grpSpPr>
              <a:xfrm>
                <a:off x="814651" y="646607"/>
                <a:ext cx="7514698" cy="4127872"/>
                <a:chOff x="-4147" y="3635"/>
                <a:chExt cx="41584" cy="16887"/>
              </a:xfrm>
            </p:grpSpPr>
            <p:sp>
              <p:nvSpPr>
                <p:cNvPr id="407" name="Google Shape;407;p31"/>
                <p:cNvSpPr/>
                <p:nvPr/>
              </p:nvSpPr>
              <p:spPr>
                <a:xfrm>
                  <a:off x="-4147" y="3890"/>
                  <a:ext cx="41584" cy="16397"/>
                </a:xfrm>
                <a:prstGeom prst="roundRect">
                  <a:avLst>
                    <a:gd fmla="val 7519" name="adj"/>
                  </a:avLst>
                </a:prstGeom>
                <a:solidFill>
                  <a:srgbClr val="4E5C65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408" name="Google Shape;408;p31"/>
                <p:cNvGrpSpPr/>
                <p:nvPr/>
              </p:nvGrpSpPr>
              <p:grpSpPr>
                <a:xfrm>
                  <a:off x="4474" y="3635"/>
                  <a:ext cx="6330" cy="16887"/>
                  <a:chOff x="420" y="3048"/>
                  <a:chExt cx="6331" cy="14160"/>
                </a:xfrm>
              </p:grpSpPr>
              <p:sp>
                <p:nvSpPr>
                  <p:cNvPr id="409" name="Google Shape;409;p31"/>
                  <p:cNvSpPr/>
                  <p:nvPr/>
                </p:nvSpPr>
                <p:spPr>
                  <a:xfrm>
                    <a:off x="420" y="3048"/>
                    <a:ext cx="4789" cy="379"/>
                  </a:xfrm>
                  <a:prstGeom prst="roundRect">
                    <a:avLst>
                      <a:gd fmla="val 50000" name="adj"/>
                    </a:avLst>
                  </a:prstGeom>
                  <a:solidFill>
                    <a:srgbClr val="4E5C6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410" name="Google Shape;410;p31"/>
                  <p:cNvGrpSpPr/>
                  <p:nvPr/>
                </p:nvGrpSpPr>
                <p:grpSpPr>
                  <a:xfrm>
                    <a:off x="931" y="16848"/>
                    <a:ext cx="5820" cy="360"/>
                    <a:chOff x="0" y="0"/>
                    <a:chExt cx="5820" cy="360"/>
                  </a:xfrm>
                </p:grpSpPr>
                <p:sp>
                  <p:nvSpPr>
                    <p:cNvPr id="411" name="Google Shape;411;p31"/>
                    <p:cNvSpPr/>
                    <p:nvPr/>
                  </p:nvSpPr>
                  <p:spPr>
                    <a:xfrm>
                      <a:off x="0" y="0"/>
                      <a:ext cx="2433" cy="360"/>
                    </a:xfrm>
                    <a:prstGeom prst="roundRect">
                      <a:avLst>
                        <a:gd fmla="val 50000" name="adj"/>
                      </a:avLst>
                    </a:prstGeom>
                    <a:solidFill>
                      <a:srgbClr val="4E5C65"/>
                    </a:solidFill>
                    <a:ln>
                      <a:noFill/>
                    </a:ln>
                  </p:spPr>
                  <p:txBody>
                    <a:bodyPr anchorCtr="0" anchor="t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412" name="Google Shape;412;p31"/>
                    <p:cNvSpPr/>
                    <p:nvPr/>
                  </p:nvSpPr>
                  <p:spPr>
                    <a:xfrm>
                      <a:off x="3386" y="0"/>
                      <a:ext cx="2434" cy="360"/>
                    </a:xfrm>
                    <a:prstGeom prst="roundRect">
                      <a:avLst>
                        <a:gd fmla="val 50000" name="adj"/>
                      </a:avLst>
                    </a:prstGeom>
                    <a:solidFill>
                      <a:srgbClr val="4E5C65"/>
                    </a:solidFill>
                    <a:ln>
                      <a:noFill/>
                    </a:ln>
                  </p:spPr>
                  <p:txBody>
                    <a:bodyPr anchorCtr="0" anchor="t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pic>
            <p:nvPicPr>
              <p:cNvPr descr="G:\Drive partagés\FizziQ\Projet FizziQ\COMMUNICATION\GRAPHISME\SCREENSHOTS APPLICATION\FIZZIQ Jr\Samsung Android - 22-09-15 (v10.98)\20220915_043358377.jpeg" id="413" name="Google Shape;413;p31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1132409" y="1006526"/>
                <a:ext cx="6879183" cy="340803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descr="H:\Mon Drive\Nouveau dossier\20221008_191913523.jpeg" id="414" name="Google Shape;414;p3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131991" y="2060678"/>
              <a:ext cx="6879600" cy="340824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15" name="Google Shape;415;p31"/>
          <p:cNvSpPr txBox="1"/>
          <p:nvPr>
            <p:ph type="title"/>
          </p:nvPr>
        </p:nvSpPr>
        <p:spPr>
          <a:xfrm>
            <a:off x="486228" y="360363"/>
            <a:ext cx="8229600" cy="7644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</a:pPr>
            <a:r>
              <a:rPr lang="fr-FR" sz="2400"/>
              <a:t>L’application FizziQ Junior : côté Elève </a:t>
            </a:r>
            <a:endParaRPr sz="2400"/>
          </a:p>
        </p:txBody>
      </p:sp>
      <p:sp>
        <p:nvSpPr>
          <p:cNvPr id="416" name="Google Shape;416;p31"/>
          <p:cNvSpPr/>
          <p:nvPr/>
        </p:nvSpPr>
        <p:spPr>
          <a:xfrm>
            <a:off x="3646064" y="2420575"/>
            <a:ext cx="608694" cy="630536"/>
          </a:xfrm>
          <a:prstGeom prst="ellipse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" name="Google Shape;417;p31"/>
          <p:cNvSpPr txBox="1"/>
          <p:nvPr/>
        </p:nvSpPr>
        <p:spPr>
          <a:xfrm>
            <a:off x="5405516" y="2155283"/>
            <a:ext cx="3054238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20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Une activité est un cahier pré rempli et préparé par l’enseignant pour les élèves.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32"/>
          <p:cNvSpPr txBox="1"/>
          <p:nvPr>
            <p:ph type="title"/>
          </p:nvPr>
        </p:nvSpPr>
        <p:spPr>
          <a:xfrm>
            <a:off x="486228" y="360363"/>
            <a:ext cx="8229600" cy="7644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</a:pPr>
            <a:r>
              <a:rPr lang="fr-FR" sz="2400"/>
              <a:t>L’application FizziQ Junior : côté Elève </a:t>
            </a:r>
            <a:endParaRPr sz="2400"/>
          </a:p>
        </p:txBody>
      </p:sp>
      <p:grpSp>
        <p:nvGrpSpPr>
          <p:cNvPr id="423" name="Google Shape;423;p32"/>
          <p:cNvGrpSpPr/>
          <p:nvPr/>
        </p:nvGrpSpPr>
        <p:grpSpPr>
          <a:xfrm>
            <a:off x="814651" y="1700966"/>
            <a:ext cx="7514698" cy="4127872"/>
            <a:chOff x="814651" y="646607"/>
            <a:chExt cx="7514698" cy="4127872"/>
          </a:xfrm>
        </p:grpSpPr>
        <p:grpSp>
          <p:nvGrpSpPr>
            <p:cNvPr id="424" name="Google Shape;424;p32"/>
            <p:cNvGrpSpPr/>
            <p:nvPr/>
          </p:nvGrpSpPr>
          <p:grpSpPr>
            <a:xfrm>
              <a:off x="814651" y="646607"/>
              <a:ext cx="7514698" cy="4127872"/>
              <a:chOff x="-4147" y="3635"/>
              <a:chExt cx="41584" cy="16887"/>
            </a:xfrm>
          </p:grpSpPr>
          <p:sp>
            <p:nvSpPr>
              <p:cNvPr id="425" name="Google Shape;425;p32"/>
              <p:cNvSpPr/>
              <p:nvPr/>
            </p:nvSpPr>
            <p:spPr>
              <a:xfrm>
                <a:off x="-4147" y="3890"/>
                <a:ext cx="41584" cy="16397"/>
              </a:xfrm>
              <a:prstGeom prst="roundRect">
                <a:avLst>
                  <a:gd fmla="val 7519" name="adj"/>
                </a:avLst>
              </a:prstGeom>
              <a:solidFill>
                <a:srgbClr val="4E5C6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426" name="Google Shape;426;p32"/>
              <p:cNvGrpSpPr/>
              <p:nvPr/>
            </p:nvGrpSpPr>
            <p:grpSpPr>
              <a:xfrm>
                <a:off x="4474" y="3635"/>
                <a:ext cx="6330" cy="16887"/>
                <a:chOff x="420" y="3048"/>
                <a:chExt cx="6331" cy="14160"/>
              </a:xfrm>
            </p:grpSpPr>
            <p:sp>
              <p:nvSpPr>
                <p:cNvPr id="427" name="Google Shape;427;p32"/>
                <p:cNvSpPr/>
                <p:nvPr/>
              </p:nvSpPr>
              <p:spPr>
                <a:xfrm>
                  <a:off x="420" y="3048"/>
                  <a:ext cx="4789" cy="379"/>
                </a:xfrm>
                <a:prstGeom prst="roundRect">
                  <a:avLst>
                    <a:gd fmla="val 50000" name="adj"/>
                  </a:avLst>
                </a:prstGeom>
                <a:solidFill>
                  <a:srgbClr val="4E5C65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428" name="Google Shape;428;p32"/>
                <p:cNvGrpSpPr/>
                <p:nvPr/>
              </p:nvGrpSpPr>
              <p:grpSpPr>
                <a:xfrm>
                  <a:off x="931" y="16848"/>
                  <a:ext cx="5820" cy="360"/>
                  <a:chOff x="0" y="0"/>
                  <a:chExt cx="5820" cy="360"/>
                </a:xfrm>
              </p:grpSpPr>
              <p:sp>
                <p:nvSpPr>
                  <p:cNvPr id="429" name="Google Shape;429;p32"/>
                  <p:cNvSpPr/>
                  <p:nvPr/>
                </p:nvSpPr>
                <p:spPr>
                  <a:xfrm>
                    <a:off x="0" y="0"/>
                    <a:ext cx="2433" cy="360"/>
                  </a:xfrm>
                  <a:prstGeom prst="roundRect">
                    <a:avLst>
                      <a:gd fmla="val 50000" name="adj"/>
                    </a:avLst>
                  </a:prstGeom>
                  <a:solidFill>
                    <a:srgbClr val="4E5C6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30" name="Google Shape;430;p32"/>
                  <p:cNvSpPr/>
                  <p:nvPr/>
                </p:nvSpPr>
                <p:spPr>
                  <a:xfrm>
                    <a:off x="3386" y="0"/>
                    <a:ext cx="2434" cy="360"/>
                  </a:xfrm>
                  <a:prstGeom prst="roundRect">
                    <a:avLst>
                      <a:gd fmla="val 50000" name="adj"/>
                    </a:avLst>
                  </a:prstGeom>
                  <a:solidFill>
                    <a:srgbClr val="4E5C6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pic>
          <p:nvPicPr>
            <p:cNvPr descr="G:\Drive partagés\FizziQ\Projet FizziQ\COMMUNICATION\GRAPHISME\SCREENSHOTS APPLICATION\FIZZIQ Jr\Samsung Android - 22-09-15 (v10.98)\20220915_043358377.jpeg" id="431" name="Google Shape;431;p3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132409" y="1006526"/>
              <a:ext cx="6879183" cy="340803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G:\Drive partagés\FizziQ\Projet FizziQ\COMMUNICATION\GRAPHISME\SCREENSHOTS APPLICATION\FIZZIQ Jr\Samsung Android - 22-09-01 (v86)\20220712_144133897.jpeg" id="432" name="Google Shape;432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1991" y="2060885"/>
            <a:ext cx="6879600" cy="34082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:\Mon Drive\Nouveau dossier\20221008_113446751.jpeg" id="433" name="Google Shape;433;p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31991" y="2060678"/>
            <a:ext cx="6879600" cy="34082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:\Mon Drive\Nouveau dossier\20221008_192007506.jpeg" id="434" name="Google Shape;434;p3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31990" y="2060678"/>
            <a:ext cx="6879600" cy="34082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33"/>
          <p:cNvSpPr txBox="1"/>
          <p:nvPr>
            <p:ph type="title"/>
          </p:nvPr>
        </p:nvSpPr>
        <p:spPr>
          <a:xfrm>
            <a:off x="486228" y="360363"/>
            <a:ext cx="8229600" cy="7644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</a:pPr>
            <a:r>
              <a:rPr lang="fr-FR" sz="2400"/>
              <a:t>L’application FizziQ Junior : côté Enseignant </a:t>
            </a:r>
            <a:endParaRPr sz="2400"/>
          </a:p>
        </p:txBody>
      </p:sp>
      <p:grpSp>
        <p:nvGrpSpPr>
          <p:cNvPr id="440" name="Google Shape;440;p33"/>
          <p:cNvGrpSpPr/>
          <p:nvPr/>
        </p:nvGrpSpPr>
        <p:grpSpPr>
          <a:xfrm>
            <a:off x="814651" y="1700966"/>
            <a:ext cx="7514698" cy="4127872"/>
            <a:chOff x="814651" y="646607"/>
            <a:chExt cx="7514698" cy="4127872"/>
          </a:xfrm>
        </p:grpSpPr>
        <p:grpSp>
          <p:nvGrpSpPr>
            <p:cNvPr id="441" name="Google Shape;441;p33"/>
            <p:cNvGrpSpPr/>
            <p:nvPr/>
          </p:nvGrpSpPr>
          <p:grpSpPr>
            <a:xfrm>
              <a:off x="814651" y="646607"/>
              <a:ext cx="7514698" cy="4127872"/>
              <a:chOff x="-4147" y="3635"/>
              <a:chExt cx="41584" cy="16887"/>
            </a:xfrm>
          </p:grpSpPr>
          <p:sp>
            <p:nvSpPr>
              <p:cNvPr id="442" name="Google Shape;442;p33"/>
              <p:cNvSpPr/>
              <p:nvPr/>
            </p:nvSpPr>
            <p:spPr>
              <a:xfrm>
                <a:off x="-4147" y="3890"/>
                <a:ext cx="41584" cy="16397"/>
              </a:xfrm>
              <a:prstGeom prst="roundRect">
                <a:avLst>
                  <a:gd fmla="val 7519" name="adj"/>
                </a:avLst>
              </a:prstGeom>
              <a:solidFill>
                <a:srgbClr val="4E5C6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443" name="Google Shape;443;p33"/>
              <p:cNvGrpSpPr/>
              <p:nvPr/>
            </p:nvGrpSpPr>
            <p:grpSpPr>
              <a:xfrm>
                <a:off x="4474" y="3635"/>
                <a:ext cx="6330" cy="16887"/>
                <a:chOff x="420" y="3048"/>
                <a:chExt cx="6331" cy="14160"/>
              </a:xfrm>
            </p:grpSpPr>
            <p:sp>
              <p:nvSpPr>
                <p:cNvPr id="444" name="Google Shape;444;p33"/>
                <p:cNvSpPr/>
                <p:nvPr/>
              </p:nvSpPr>
              <p:spPr>
                <a:xfrm>
                  <a:off x="420" y="3048"/>
                  <a:ext cx="4789" cy="379"/>
                </a:xfrm>
                <a:prstGeom prst="roundRect">
                  <a:avLst>
                    <a:gd fmla="val 50000" name="adj"/>
                  </a:avLst>
                </a:prstGeom>
                <a:solidFill>
                  <a:srgbClr val="4E5C65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445" name="Google Shape;445;p33"/>
                <p:cNvGrpSpPr/>
                <p:nvPr/>
              </p:nvGrpSpPr>
              <p:grpSpPr>
                <a:xfrm>
                  <a:off x="931" y="16848"/>
                  <a:ext cx="5820" cy="360"/>
                  <a:chOff x="0" y="0"/>
                  <a:chExt cx="5820" cy="360"/>
                </a:xfrm>
              </p:grpSpPr>
              <p:sp>
                <p:nvSpPr>
                  <p:cNvPr id="446" name="Google Shape;446;p33"/>
                  <p:cNvSpPr/>
                  <p:nvPr/>
                </p:nvSpPr>
                <p:spPr>
                  <a:xfrm>
                    <a:off x="0" y="0"/>
                    <a:ext cx="2433" cy="360"/>
                  </a:xfrm>
                  <a:prstGeom prst="roundRect">
                    <a:avLst>
                      <a:gd fmla="val 50000" name="adj"/>
                    </a:avLst>
                  </a:prstGeom>
                  <a:solidFill>
                    <a:srgbClr val="4E5C6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47" name="Google Shape;447;p33"/>
                  <p:cNvSpPr/>
                  <p:nvPr/>
                </p:nvSpPr>
                <p:spPr>
                  <a:xfrm>
                    <a:off x="3386" y="0"/>
                    <a:ext cx="2434" cy="360"/>
                  </a:xfrm>
                  <a:prstGeom prst="roundRect">
                    <a:avLst>
                      <a:gd fmla="val 50000" name="adj"/>
                    </a:avLst>
                  </a:prstGeom>
                  <a:solidFill>
                    <a:srgbClr val="4E5C6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pic>
          <p:nvPicPr>
            <p:cNvPr descr="G:\Drive partagés\FizziQ\Projet FizziQ\COMMUNICATION\GRAPHISME\SCREENSHOTS APPLICATION\FIZZIQ Jr\Samsung Android - 22-09-15 (v10.98)\20220915_043358377.jpeg" id="448" name="Google Shape;448;p3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132409" y="1006526"/>
              <a:ext cx="6879183" cy="340803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G:\Drive partagés\FizziQ\Projet FizziQ\COMMUNICATION\GRAPHISME\SCREENSHOTS APPLICATION\FIZZIQ Jr\Samsung Android - 22-09-01 (v86)\20220712_144133897.jpeg" id="449" name="Google Shape;449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1991" y="2060885"/>
            <a:ext cx="6879600" cy="34082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:\Mon Drive\Nouveau dossier\20221008_113446751.jpeg" id="450" name="Google Shape;450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31991" y="2060678"/>
            <a:ext cx="6879600" cy="34082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:\Mon Drive\Nouveau dossier\20221008_192007506.jpeg" id="451" name="Google Shape;451;p3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31990" y="2060678"/>
            <a:ext cx="6879600" cy="34082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:\Drive partagés\FizziQ\Projet FizziQ\COMMUNICATION\GRAPHISME\SCREENSHOTS APPLICATION\FIZZIQ Jr\Samsung Android - 22-09-15 (v10.98)\20220915_043358377.jpeg" id="452" name="Google Shape;452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1023" y="2059720"/>
            <a:ext cx="6879183" cy="3408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3" name="Google Shape;453;p3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131023" y="2060678"/>
            <a:ext cx="6881533" cy="3409200"/>
          </a:xfrm>
          <a:prstGeom prst="rect">
            <a:avLst/>
          </a:prstGeom>
          <a:noFill/>
          <a:ln>
            <a:noFill/>
          </a:ln>
        </p:spPr>
      </p:pic>
      <p:sp>
        <p:nvSpPr>
          <p:cNvPr id="454" name="Google Shape;454;p33"/>
          <p:cNvSpPr/>
          <p:nvPr/>
        </p:nvSpPr>
        <p:spPr>
          <a:xfrm>
            <a:off x="6938569" y="4433324"/>
            <a:ext cx="1073021" cy="1035699"/>
          </a:xfrm>
          <a:prstGeom prst="ellipse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33"/>
          <p:cNvSpPr/>
          <p:nvPr/>
        </p:nvSpPr>
        <p:spPr>
          <a:xfrm>
            <a:off x="3395165" y="2481942"/>
            <a:ext cx="2268515" cy="2575250"/>
          </a:xfrm>
          <a:prstGeom prst="ellipse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34"/>
          <p:cNvSpPr txBox="1"/>
          <p:nvPr>
            <p:ph type="title"/>
          </p:nvPr>
        </p:nvSpPr>
        <p:spPr>
          <a:xfrm>
            <a:off x="486228" y="360363"/>
            <a:ext cx="8229600" cy="7644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</a:pPr>
            <a:r>
              <a:rPr lang="fr-FR" sz="2400"/>
              <a:t>L’application FizziQ Junior : côté Enseignant </a:t>
            </a:r>
            <a:endParaRPr sz="2400"/>
          </a:p>
        </p:txBody>
      </p:sp>
      <p:pic>
        <p:nvPicPr>
          <p:cNvPr descr="G:\Drive partagés\FizziQ\Projet FizziQ\COMMUNICATION\GRAPHISME\SCREENSHOTS APPLICATION\FIZZIQ Jr\Samsung Android - 22-09-01 (v86)\20220712_144133897.jpeg" id="461" name="Google Shape;461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1991" y="2060885"/>
            <a:ext cx="6879600" cy="34082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:\Mon Drive\Nouveau dossier\20221008_113446751.jpeg" id="462" name="Google Shape;462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1991" y="2060678"/>
            <a:ext cx="6879600" cy="34082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:\Mon Drive\Nouveau dossier\20221008_192007506.jpeg" id="463" name="Google Shape;463;p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31990" y="2060678"/>
            <a:ext cx="6879600" cy="340824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64" name="Google Shape;464;p34"/>
          <p:cNvGrpSpPr/>
          <p:nvPr/>
        </p:nvGrpSpPr>
        <p:grpSpPr>
          <a:xfrm>
            <a:off x="814651" y="1700966"/>
            <a:ext cx="7514698" cy="4127872"/>
            <a:chOff x="814651" y="1700966"/>
            <a:chExt cx="7514698" cy="4127872"/>
          </a:xfrm>
        </p:grpSpPr>
        <p:grpSp>
          <p:nvGrpSpPr>
            <p:cNvPr id="465" name="Google Shape;465;p34"/>
            <p:cNvGrpSpPr/>
            <p:nvPr/>
          </p:nvGrpSpPr>
          <p:grpSpPr>
            <a:xfrm>
              <a:off x="814651" y="1700966"/>
              <a:ext cx="7514698" cy="4127872"/>
              <a:chOff x="814651" y="646607"/>
              <a:chExt cx="7514698" cy="4127872"/>
            </a:xfrm>
          </p:grpSpPr>
          <p:grpSp>
            <p:nvGrpSpPr>
              <p:cNvPr id="466" name="Google Shape;466;p34"/>
              <p:cNvGrpSpPr/>
              <p:nvPr/>
            </p:nvGrpSpPr>
            <p:grpSpPr>
              <a:xfrm>
                <a:off x="814651" y="646607"/>
                <a:ext cx="7514698" cy="4127872"/>
                <a:chOff x="-4147" y="3635"/>
                <a:chExt cx="41584" cy="16887"/>
              </a:xfrm>
            </p:grpSpPr>
            <p:sp>
              <p:nvSpPr>
                <p:cNvPr id="467" name="Google Shape;467;p34"/>
                <p:cNvSpPr/>
                <p:nvPr/>
              </p:nvSpPr>
              <p:spPr>
                <a:xfrm>
                  <a:off x="-4147" y="3890"/>
                  <a:ext cx="41584" cy="16397"/>
                </a:xfrm>
                <a:prstGeom prst="roundRect">
                  <a:avLst>
                    <a:gd fmla="val 7519" name="adj"/>
                  </a:avLst>
                </a:prstGeom>
                <a:solidFill>
                  <a:srgbClr val="4E5C65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468" name="Google Shape;468;p34"/>
                <p:cNvGrpSpPr/>
                <p:nvPr/>
              </p:nvGrpSpPr>
              <p:grpSpPr>
                <a:xfrm>
                  <a:off x="4474" y="3635"/>
                  <a:ext cx="6330" cy="16887"/>
                  <a:chOff x="420" y="3048"/>
                  <a:chExt cx="6331" cy="14160"/>
                </a:xfrm>
              </p:grpSpPr>
              <p:sp>
                <p:nvSpPr>
                  <p:cNvPr id="469" name="Google Shape;469;p34"/>
                  <p:cNvSpPr/>
                  <p:nvPr/>
                </p:nvSpPr>
                <p:spPr>
                  <a:xfrm>
                    <a:off x="420" y="3048"/>
                    <a:ext cx="4789" cy="379"/>
                  </a:xfrm>
                  <a:prstGeom prst="roundRect">
                    <a:avLst>
                      <a:gd fmla="val 50000" name="adj"/>
                    </a:avLst>
                  </a:prstGeom>
                  <a:solidFill>
                    <a:srgbClr val="4E5C6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470" name="Google Shape;470;p34"/>
                  <p:cNvGrpSpPr/>
                  <p:nvPr/>
                </p:nvGrpSpPr>
                <p:grpSpPr>
                  <a:xfrm>
                    <a:off x="931" y="16848"/>
                    <a:ext cx="5820" cy="360"/>
                    <a:chOff x="0" y="0"/>
                    <a:chExt cx="5820" cy="360"/>
                  </a:xfrm>
                </p:grpSpPr>
                <p:sp>
                  <p:nvSpPr>
                    <p:cNvPr id="471" name="Google Shape;471;p34"/>
                    <p:cNvSpPr/>
                    <p:nvPr/>
                  </p:nvSpPr>
                  <p:spPr>
                    <a:xfrm>
                      <a:off x="0" y="0"/>
                      <a:ext cx="2433" cy="360"/>
                    </a:xfrm>
                    <a:prstGeom prst="roundRect">
                      <a:avLst>
                        <a:gd fmla="val 50000" name="adj"/>
                      </a:avLst>
                    </a:prstGeom>
                    <a:solidFill>
                      <a:srgbClr val="4E5C65"/>
                    </a:solidFill>
                    <a:ln>
                      <a:noFill/>
                    </a:ln>
                  </p:spPr>
                  <p:txBody>
                    <a:bodyPr anchorCtr="0" anchor="t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472" name="Google Shape;472;p34"/>
                    <p:cNvSpPr/>
                    <p:nvPr/>
                  </p:nvSpPr>
                  <p:spPr>
                    <a:xfrm>
                      <a:off x="3386" y="0"/>
                      <a:ext cx="2434" cy="360"/>
                    </a:xfrm>
                    <a:prstGeom prst="roundRect">
                      <a:avLst>
                        <a:gd fmla="val 50000" name="adj"/>
                      </a:avLst>
                    </a:prstGeom>
                    <a:solidFill>
                      <a:srgbClr val="4E5C65"/>
                    </a:solidFill>
                    <a:ln>
                      <a:noFill/>
                    </a:ln>
                  </p:spPr>
                  <p:txBody>
                    <a:bodyPr anchorCtr="0" anchor="t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pic>
            <p:nvPicPr>
              <p:cNvPr descr="G:\Drive partagés\FizziQ\Projet FizziQ\COMMUNICATION\GRAPHISME\SCREENSHOTS APPLICATION\FIZZIQ Jr\Samsung Android - 22-09-15 (v10.98)\20220915_043358377.jpeg" id="473" name="Google Shape;473;p34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1132409" y="1006526"/>
                <a:ext cx="6879183" cy="340803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474" name="Google Shape;474;p34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130057" y="2060199"/>
              <a:ext cx="6881533" cy="3409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75" name="Google Shape;475;p34"/>
          <p:cNvSpPr/>
          <p:nvPr/>
        </p:nvSpPr>
        <p:spPr>
          <a:xfrm>
            <a:off x="2260877" y="2696442"/>
            <a:ext cx="1073021" cy="1035699"/>
          </a:xfrm>
          <a:prstGeom prst="ellipse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35"/>
          <p:cNvSpPr txBox="1"/>
          <p:nvPr>
            <p:ph type="title"/>
          </p:nvPr>
        </p:nvSpPr>
        <p:spPr>
          <a:xfrm>
            <a:off x="486228" y="360363"/>
            <a:ext cx="8229600" cy="7644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</a:pPr>
            <a:r>
              <a:rPr lang="fr-FR" sz="2400"/>
              <a:t>L’application FizziQ Junior : côté Enseignant </a:t>
            </a:r>
            <a:endParaRPr sz="2400"/>
          </a:p>
        </p:txBody>
      </p:sp>
      <p:grpSp>
        <p:nvGrpSpPr>
          <p:cNvPr id="481" name="Google Shape;481;p35"/>
          <p:cNvGrpSpPr/>
          <p:nvPr/>
        </p:nvGrpSpPr>
        <p:grpSpPr>
          <a:xfrm>
            <a:off x="814651" y="1700966"/>
            <a:ext cx="7514698" cy="4127872"/>
            <a:chOff x="814651" y="646607"/>
            <a:chExt cx="7514698" cy="4127872"/>
          </a:xfrm>
        </p:grpSpPr>
        <p:grpSp>
          <p:nvGrpSpPr>
            <p:cNvPr id="482" name="Google Shape;482;p35"/>
            <p:cNvGrpSpPr/>
            <p:nvPr/>
          </p:nvGrpSpPr>
          <p:grpSpPr>
            <a:xfrm>
              <a:off x="814651" y="646607"/>
              <a:ext cx="7514698" cy="4127872"/>
              <a:chOff x="-4147" y="3635"/>
              <a:chExt cx="41584" cy="16887"/>
            </a:xfrm>
          </p:grpSpPr>
          <p:sp>
            <p:nvSpPr>
              <p:cNvPr id="483" name="Google Shape;483;p35"/>
              <p:cNvSpPr/>
              <p:nvPr/>
            </p:nvSpPr>
            <p:spPr>
              <a:xfrm>
                <a:off x="-4147" y="3890"/>
                <a:ext cx="41584" cy="16397"/>
              </a:xfrm>
              <a:prstGeom prst="roundRect">
                <a:avLst>
                  <a:gd fmla="val 7519" name="adj"/>
                </a:avLst>
              </a:prstGeom>
              <a:solidFill>
                <a:srgbClr val="4E5C6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484" name="Google Shape;484;p35"/>
              <p:cNvGrpSpPr/>
              <p:nvPr/>
            </p:nvGrpSpPr>
            <p:grpSpPr>
              <a:xfrm>
                <a:off x="4474" y="3635"/>
                <a:ext cx="6330" cy="16887"/>
                <a:chOff x="420" y="3048"/>
                <a:chExt cx="6331" cy="14160"/>
              </a:xfrm>
            </p:grpSpPr>
            <p:sp>
              <p:nvSpPr>
                <p:cNvPr id="485" name="Google Shape;485;p35"/>
                <p:cNvSpPr/>
                <p:nvPr/>
              </p:nvSpPr>
              <p:spPr>
                <a:xfrm>
                  <a:off x="420" y="3048"/>
                  <a:ext cx="4789" cy="379"/>
                </a:xfrm>
                <a:prstGeom prst="roundRect">
                  <a:avLst>
                    <a:gd fmla="val 50000" name="adj"/>
                  </a:avLst>
                </a:prstGeom>
                <a:solidFill>
                  <a:srgbClr val="4E5C65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486" name="Google Shape;486;p35"/>
                <p:cNvGrpSpPr/>
                <p:nvPr/>
              </p:nvGrpSpPr>
              <p:grpSpPr>
                <a:xfrm>
                  <a:off x="931" y="16848"/>
                  <a:ext cx="5820" cy="360"/>
                  <a:chOff x="0" y="0"/>
                  <a:chExt cx="5820" cy="360"/>
                </a:xfrm>
              </p:grpSpPr>
              <p:sp>
                <p:nvSpPr>
                  <p:cNvPr id="487" name="Google Shape;487;p35"/>
                  <p:cNvSpPr/>
                  <p:nvPr/>
                </p:nvSpPr>
                <p:spPr>
                  <a:xfrm>
                    <a:off x="0" y="0"/>
                    <a:ext cx="2433" cy="360"/>
                  </a:xfrm>
                  <a:prstGeom prst="roundRect">
                    <a:avLst>
                      <a:gd fmla="val 50000" name="adj"/>
                    </a:avLst>
                  </a:prstGeom>
                  <a:solidFill>
                    <a:srgbClr val="4E5C6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88" name="Google Shape;488;p35"/>
                  <p:cNvSpPr/>
                  <p:nvPr/>
                </p:nvSpPr>
                <p:spPr>
                  <a:xfrm>
                    <a:off x="3386" y="0"/>
                    <a:ext cx="2434" cy="360"/>
                  </a:xfrm>
                  <a:prstGeom prst="roundRect">
                    <a:avLst>
                      <a:gd fmla="val 50000" name="adj"/>
                    </a:avLst>
                  </a:prstGeom>
                  <a:solidFill>
                    <a:srgbClr val="4E5C6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pic>
          <p:nvPicPr>
            <p:cNvPr descr="G:\Drive partagés\FizziQ\Projet FizziQ\COMMUNICATION\GRAPHISME\SCREENSHOTS APPLICATION\FIZZIQ Jr\Samsung Android - 22-09-15 (v10.98)\20220915_043358377.jpeg" id="489" name="Google Shape;489;p3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132409" y="1006526"/>
              <a:ext cx="6879183" cy="340803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G:\Drive partagés\FizziQ\Projet FizziQ\COMMUNICATION\GRAPHISME\SCREENSHOTS APPLICATION\FIZZIQ Jr\Samsung Android - 22-09-01 (v86)\20220712_144133897.jpeg" id="490" name="Google Shape;490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1991" y="2060885"/>
            <a:ext cx="6879600" cy="34082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:\Mon Drive\Nouveau dossier\20221008_113446751.jpeg" id="491" name="Google Shape;491;p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31991" y="2060678"/>
            <a:ext cx="6879600" cy="34082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:\Mon Drive\Nouveau dossier\20221008_192007506.jpeg" id="492" name="Google Shape;492;p3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31990" y="2060678"/>
            <a:ext cx="6879600" cy="3408242"/>
          </a:xfrm>
          <a:prstGeom prst="rect">
            <a:avLst/>
          </a:prstGeom>
          <a:noFill/>
          <a:ln>
            <a:noFill/>
          </a:ln>
        </p:spPr>
      </p:pic>
      <p:pic>
        <p:nvPicPr>
          <p:cNvPr id="493" name="Google Shape;493;p3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130057" y="2060199"/>
            <a:ext cx="6881533" cy="340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4" name="Google Shape;494;p3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117430" y="2060199"/>
            <a:ext cx="6906786" cy="340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9" name="Google Shape;499;p36"/>
          <p:cNvGrpSpPr/>
          <p:nvPr/>
        </p:nvGrpSpPr>
        <p:grpSpPr>
          <a:xfrm>
            <a:off x="814651" y="1700966"/>
            <a:ext cx="7514698" cy="4127872"/>
            <a:chOff x="814651" y="1700966"/>
            <a:chExt cx="7514698" cy="4127872"/>
          </a:xfrm>
        </p:grpSpPr>
        <p:grpSp>
          <p:nvGrpSpPr>
            <p:cNvPr id="500" name="Google Shape;500;p36"/>
            <p:cNvGrpSpPr/>
            <p:nvPr/>
          </p:nvGrpSpPr>
          <p:grpSpPr>
            <a:xfrm>
              <a:off x="814651" y="1700966"/>
              <a:ext cx="7514698" cy="4127872"/>
              <a:chOff x="814651" y="646607"/>
              <a:chExt cx="7514698" cy="4127872"/>
            </a:xfrm>
          </p:grpSpPr>
          <p:grpSp>
            <p:nvGrpSpPr>
              <p:cNvPr id="501" name="Google Shape;501;p36"/>
              <p:cNvGrpSpPr/>
              <p:nvPr/>
            </p:nvGrpSpPr>
            <p:grpSpPr>
              <a:xfrm>
                <a:off x="814651" y="646607"/>
                <a:ext cx="7514698" cy="4127872"/>
                <a:chOff x="-4147" y="3635"/>
                <a:chExt cx="41584" cy="16887"/>
              </a:xfrm>
            </p:grpSpPr>
            <p:sp>
              <p:nvSpPr>
                <p:cNvPr id="502" name="Google Shape;502;p36"/>
                <p:cNvSpPr/>
                <p:nvPr/>
              </p:nvSpPr>
              <p:spPr>
                <a:xfrm>
                  <a:off x="-4147" y="3890"/>
                  <a:ext cx="41584" cy="16397"/>
                </a:xfrm>
                <a:prstGeom prst="roundRect">
                  <a:avLst>
                    <a:gd fmla="val 7519" name="adj"/>
                  </a:avLst>
                </a:prstGeom>
                <a:solidFill>
                  <a:srgbClr val="4E5C65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503" name="Google Shape;503;p36"/>
                <p:cNvGrpSpPr/>
                <p:nvPr/>
              </p:nvGrpSpPr>
              <p:grpSpPr>
                <a:xfrm>
                  <a:off x="4474" y="3635"/>
                  <a:ext cx="6330" cy="16887"/>
                  <a:chOff x="420" y="3048"/>
                  <a:chExt cx="6331" cy="14160"/>
                </a:xfrm>
              </p:grpSpPr>
              <p:sp>
                <p:nvSpPr>
                  <p:cNvPr id="504" name="Google Shape;504;p36"/>
                  <p:cNvSpPr/>
                  <p:nvPr/>
                </p:nvSpPr>
                <p:spPr>
                  <a:xfrm>
                    <a:off x="420" y="3048"/>
                    <a:ext cx="4789" cy="379"/>
                  </a:xfrm>
                  <a:prstGeom prst="roundRect">
                    <a:avLst>
                      <a:gd fmla="val 50000" name="adj"/>
                    </a:avLst>
                  </a:prstGeom>
                  <a:solidFill>
                    <a:srgbClr val="4E5C6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505" name="Google Shape;505;p36"/>
                  <p:cNvGrpSpPr/>
                  <p:nvPr/>
                </p:nvGrpSpPr>
                <p:grpSpPr>
                  <a:xfrm>
                    <a:off x="931" y="16848"/>
                    <a:ext cx="5820" cy="360"/>
                    <a:chOff x="0" y="0"/>
                    <a:chExt cx="5820" cy="360"/>
                  </a:xfrm>
                </p:grpSpPr>
                <p:sp>
                  <p:nvSpPr>
                    <p:cNvPr id="506" name="Google Shape;506;p36"/>
                    <p:cNvSpPr/>
                    <p:nvPr/>
                  </p:nvSpPr>
                  <p:spPr>
                    <a:xfrm>
                      <a:off x="0" y="0"/>
                      <a:ext cx="2433" cy="360"/>
                    </a:xfrm>
                    <a:prstGeom prst="roundRect">
                      <a:avLst>
                        <a:gd fmla="val 50000" name="adj"/>
                      </a:avLst>
                    </a:prstGeom>
                    <a:solidFill>
                      <a:srgbClr val="4E5C65"/>
                    </a:solidFill>
                    <a:ln>
                      <a:noFill/>
                    </a:ln>
                  </p:spPr>
                  <p:txBody>
                    <a:bodyPr anchorCtr="0" anchor="t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507" name="Google Shape;507;p36"/>
                    <p:cNvSpPr/>
                    <p:nvPr/>
                  </p:nvSpPr>
                  <p:spPr>
                    <a:xfrm>
                      <a:off x="3386" y="0"/>
                      <a:ext cx="2434" cy="360"/>
                    </a:xfrm>
                    <a:prstGeom prst="roundRect">
                      <a:avLst>
                        <a:gd fmla="val 50000" name="adj"/>
                      </a:avLst>
                    </a:prstGeom>
                    <a:solidFill>
                      <a:srgbClr val="4E5C65"/>
                    </a:solidFill>
                    <a:ln>
                      <a:noFill/>
                    </a:ln>
                  </p:spPr>
                  <p:txBody>
                    <a:bodyPr anchorCtr="0" anchor="t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pic>
            <p:nvPicPr>
              <p:cNvPr descr="G:\Drive partagés\FizziQ\Projet FizziQ\COMMUNICATION\GRAPHISME\SCREENSHOTS APPLICATION\FIZZIQ Jr\Samsung Android - 22-09-15 (v10.98)\20220915_043358377.jpeg" id="508" name="Google Shape;508;p36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1132409" y="1006526"/>
                <a:ext cx="6879183" cy="340803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509" name="Google Shape;509;p36"/>
            <p:cNvPicPr preferRelativeResize="0"/>
            <p:nvPr/>
          </p:nvPicPr>
          <p:blipFill rotWithShape="1">
            <a:blip r:embed="rId4">
              <a:alphaModFix/>
            </a:blip>
            <a:srcRect b="0" l="341" r="0" t="0"/>
            <a:stretch/>
          </p:blipFill>
          <p:spPr>
            <a:xfrm>
              <a:off x="1128372" y="2059824"/>
              <a:ext cx="6889511" cy="3409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10" name="Google Shape;510;p36"/>
          <p:cNvSpPr txBox="1"/>
          <p:nvPr>
            <p:ph type="title"/>
          </p:nvPr>
        </p:nvSpPr>
        <p:spPr>
          <a:xfrm>
            <a:off x="486228" y="360363"/>
            <a:ext cx="8229600" cy="7644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</a:pPr>
            <a:r>
              <a:rPr lang="fr-FR" sz="2400"/>
              <a:t>L’application FizziQ Junior : côté Enseignant </a:t>
            </a:r>
            <a:endParaRPr sz="2400"/>
          </a:p>
        </p:txBody>
      </p:sp>
      <p:sp>
        <p:nvSpPr>
          <p:cNvPr id="511" name="Google Shape;511;p36"/>
          <p:cNvSpPr/>
          <p:nvPr/>
        </p:nvSpPr>
        <p:spPr>
          <a:xfrm>
            <a:off x="6245050" y="4630263"/>
            <a:ext cx="417008" cy="366279"/>
          </a:xfrm>
          <a:prstGeom prst="ellipse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36"/>
          <p:cNvSpPr/>
          <p:nvPr/>
        </p:nvSpPr>
        <p:spPr>
          <a:xfrm>
            <a:off x="2640101" y="4073536"/>
            <a:ext cx="2575711" cy="366279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37"/>
          <p:cNvSpPr txBox="1"/>
          <p:nvPr>
            <p:ph type="title"/>
          </p:nvPr>
        </p:nvSpPr>
        <p:spPr>
          <a:xfrm>
            <a:off x="486228" y="360363"/>
            <a:ext cx="8229600" cy="7644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</a:pPr>
            <a:r>
              <a:rPr lang="fr-FR" sz="2400"/>
              <a:t>L’application FizziQ Junior : côté Enseignant </a:t>
            </a:r>
            <a:endParaRPr sz="2400"/>
          </a:p>
        </p:txBody>
      </p:sp>
      <p:grpSp>
        <p:nvGrpSpPr>
          <p:cNvPr id="518" name="Google Shape;518;p37"/>
          <p:cNvGrpSpPr/>
          <p:nvPr/>
        </p:nvGrpSpPr>
        <p:grpSpPr>
          <a:xfrm>
            <a:off x="535349" y="1523581"/>
            <a:ext cx="5652640" cy="3105032"/>
            <a:chOff x="813474" y="1700863"/>
            <a:chExt cx="7514698" cy="4127872"/>
          </a:xfrm>
        </p:grpSpPr>
        <p:grpSp>
          <p:nvGrpSpPr>
            <p:cNvPr id="519" name="Google Shape;519;p37"/>
            <p:cNvGrpSpPr/>
            <p:nvPr/>
          </p:nvGrpSpPr>
          <p:grpSpPr>
            <a:xfrm>
              <a:off x="813474" y="1700863"/>
              <a:ext cx="7514698" cy="4127872"/>
              <a:chOff x="-4147" y="3635"/>
              <a:chExt cx="41584" cy="16887"/>
            </a:xfrm>
          </p:grpSpPr>
          <p:sp>
            <p:nvSpPr>
              <p:cNvPr id="520" name="Google Shape;520;p37"/>
              <p:cNvSpPr/>
              <p:nvPr/>
            </p:nvSpPr>
            <p:spPr>
              <a:xfrm>
                <a:off x="-4147" y="3890"/>
                <a:ext cx="41584" cy="16397"/>
              </a:xfrm>
              <a:prstGeom prst="roundRect">
                <a:avLst>
                  <a:gd fmla="val 7519" name="adj"/>
                </a:avLst>
              </a:prstGeom>
              <a:solidFill>
                <a:srgbClr val="4E5C6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521" name="Google Shape;521;p37"/>
              <p:cNvGrpSpPr/>
              <p:nvPr/>
            </p:nvGrpSpPr>
            <p:grpSpPr>
              <a:xfrm>
                <a:off x="4474" y="3635"/>
                <a:ext cx="6330" cy="16887"/>
                <a:chOff x="420" y="3048"/>
                <a:chExt cx="6331" cy="14160"/>
              </a:xfrm>
            </p:grpSpPr>
            <p:sp>
              <p:nvSpPr>
                <p:cNvPr id="522" name="Google Shape;522;p37"/>
                <p:cNvSpPr/>
                <p:nvPr/>
              </p:nvSpPr>
              <p:spPr>
                <a:xfrm>
                  <a:off x="420" y="3048"/>
                  <a:ext cx="4789" cy="379"/>
                </a:xfrm>
                <a:prstGeom prst="roundRect">
                  <a:avLst>
                    <a:gd fmla="val 50000" name="adj"/>
                  </a:avLst>
                </a:prstGeom>
                <a:solidFill>
                  <a:srgbClr val="4E5C65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523" name="Google Shape;523;p37"/>
                <p:cNvGrpSpPr/>
                <p:nvPr/>
              </p:nvGrpSpPr>
              <p:grpSpPr>
                <a:xfrm>
                  <a:off x="931" y="16848"/>
                  <a:ext cx="5820" cy="360"/>
                  <a:chOff x="0" y="0"/>
                  <a:chExt cx="5820" cy="360"/>
                </a:xfrm>
              </p:grpSpPr>
              <p:sp>
                <p:nvSpPr>
                  <p:cNvPr id="524" name="Google Shape;524;p37"/>
                  <p:cNvSpPr/>
                  <p:nvPr/>
                </p:nvSpPr>
                <p:spPr>
                  <a:xfrm>
                    <a:off x="0" y="0"/>
                    <a:ext cx="2433" cy="360"/>
                  </a:xfrm>
                  <a:prstGeom prst="roundRect">
                    <a:avLst>
                      <a:gd fmla="val 50000" name="adj"/>
                    </a:avLst>
                  </a:prstGeom>
                  <a:solidFill>
                    <a:srgbClr val="4E5C6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25" name="Google Shape;525;p37"/>
                  <p:cNvSpPr/>
                  <p:nvPr/>
                </p:nvSpPr>
                <p:spPr>
                  <a:xfrm>
                    <a:off x="3386" y="0"/>
                    <a:ext cx="2434" cy="360"/>
                  </a:xfrm>
                  <a:prstGeom prst="roundRect">
                    <a:avLst>
                      <a:gd fmla="val 50000" name="adj"/>
                    </a:avLst>
                  </a:prstGeom>
                  <a:solidFill>
                    <a:srgbClr val="4E5C6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pic>
          <p:nvPicPr>
            <p:cNvPr id="526" name="Google Shape;526;p3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150976" y="2059617"/>
              <a:ext cx="6859437" cy="34092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27" name="Google Shape;527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47420" y="1793440"/>
            <a:ext cx="2168408" cy="2553981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528" name="Google Shape;528;p37"/>
          <p:cNvSpPr txBox="1"/>
          <p:nvPr/>
        </p:nvSpPr>
        <p:spPr>
          <a:xfrm>
            <a:off x="727822" y="4820406"/>
            <a:ext cx="7289341" cy="16312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fr-FR" sz="20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L’enseignant peut modifier l’activité : ajouter/supprimer une section, des images, des consignes… 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fr-FR" sz="20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L’activité est enregistrée dans la tablette. 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fr-FR" sz="20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Elle peut être partagée avec les élèves : casier, QR codes (option internet ou sans internet). 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38"/>
          <p:cNvSpPr txBox="1"/>
          <p:nvPr>
            <p:ph type="title"/>
          </p:nvPr>
        </p:nvSpPr>
        <p:spPr>
          <a:xfrm>
            <a:off x="486228" y="360363"/>
            <a:ext cx="8229600" cy="7644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</a:pPr>
            <a:r>
              <a:rPr lang="fr-FR" sz="2400"/>
              <a:t>L’application FizziQ Junior : côté Enseignant </a:t>
            </a:r>
            <a:endParaRPr sz="2400"/>
          </a:p>
        </p:txBody>
      </p:sp>
      <p:pic>
        <p:nvPicPr>
          <p:cNvPr descr="G:\Drive partagés\FizziQ\Projet FizziQ\COMMUNICATION\GRAPHISME\SCREENSHOTS APPLICATION\FIZZIQ Jr\Samsung Android - 22-09-01 (v86)\20220712_144133897.jpeg" id="534" name="Google Shape;534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200" y="2322142"/>
            <a:ext cx="6879600" cy="34082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:\Mon Drive\Nouveau dossier\20221008_113446751.jpeg" id="535" name="Google Shape;535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200" y="2321935"/>
            <a:ext cx="6879600" cy="34082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:\Mon Drive\Nouveau dossier\20221008_192007506.jpeg" id="536" name="Google Shape;536;p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32199" y="2321935"/>
            <a:ext cx="6879600" cy="340824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37" name="Google Shape;537;p38"/>
          <p:cNvGrpSpPr/>
          <p:nvPr/>
        </p:nvGrpSpPr>
        <p:grpSpPr>
          <a:xfrm>
            <a:off x="814860" y="1962223"/>
            <a:ext cx="7514698" cy="4127872"/>
            <a:chOff x="814651" y="1700966"/>
            <a:chExt cx="7514698" cy="4127872"/>
          </a:xfrm>
        </p:grpSpPr>
        <p:grpSp>
          <p:nvGrpSpPr>
            <p:cNvPr id="538" name="Google Shape;538;p38"/>
            <p:cNvGrpSpPr/>
            <p:nvPr/>
          </p:nvGrpSpPr>
          <p:grpSpPr>
            <a:xfrm>
              <a:off x="814651" y="1700966"/>
              <a:ext cx="7514698" cy="4127872"/>
              <a:chOff x="814651" y="646607"/>
              <a:chExt cx="7514698" cy="4127872"/>
            </a:xfrm>
          </p:grpSpPr>
          <p:grpSp>
            <p:nvGrpSpPr>
              <p:cNvPr id="539" name="Google Shape;539;p38"/>
              <p:cNvGrpSpPr/>
              <p:nvPr/>
            </p:nvGrpSpPr>
            <p:grpSpPr>
              <a:xfrm>
                <a:off x="814651" y="646607"/>
                <a:ext cx="7514698" cy="4127872"/>
                <a:chOff x="-4147" y="3635"/>
                <a:chExt cx="41584" cy="16887"/>
              </a:xfrm>
            </p:grpSpPr>
            <p:sp>
              <p:nvSpPr>
                <p:cNvPr id="540" name="Google Shape;540;p38"/>
                <p:cNvSpPr/>
                <p:nvPr/>
              </p:nvSpPr>
              <p:spPr>
                <a:xfrm>
                  <a:off x="-4147" y="3890"/>
                  <a:ext cx="41584" cy="16397"/>
                </a:xfrm>
                <a:prstGeom prst="roundRect">
                  <a:avLst>
                    <a:gd fmla="val 7519" name="adj"/>
                  </a:avLst>
                </a:prstGeom>
                <a:solidFill>
                  <a:srgbClr val="4E5C65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541" name="Google Shape;541;p38"/>
                <p:cNvGrpSpPr/>
                <p:nvPr/>
              </p:nvGrpSpPr>
              <p:grpSpPr>
                <a:xfrm>
                  <a:off x="4474" y="3635"/>
                  <a:ext cx="6330" cy="16887"/>
                  <a:chOff x="420" y="3048"/>
                  <a:chExt cx="6331" cy="14160"/>
                </a:xfrm>
              </p:grpSpPr>
              <p:sp>
                <p:nvSpPr>
                  <p:cNvPr id="542" name="Google Shape;542;p38"/>
                  <p:cNvSpPr/>
                  <p:nvPr/>
                </p:nvSpPr>
                <p:spPr>
                  <a:xfrm>
                    <a:off x="420" y="3048"/>
                    <a:ext cx="4789" cy="379"/>
                  </a:xfrm>
                  <a:prstGeom prst="roundRect">
                    <a:avLst>
                      <a:gd fmla="val 50000" name="adj"/>
                    </a:avLst>
                  </a:prstGeom>
                  <a:solidFill>
                    <a:srgbClr val="4E5C6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543" name="Google Shape;543;p38"/>
                  <p:cNvGrpSpPr/>
                  <p:nvPr/>
                </p:nvGrpSpPr>
                <p:grpSpPr>
                  <a:xfrm>
                    <a:off x="931" y="16848"/>
                    <a:ext cx="5820" cy="360"/>
                    <a:chOff x="0" y="0"/>
                    <a:chExt cx="5820" cy="360"/>
                  </a:xfrm>
                </p:grpSpPr>
                <p:sp>
                  <p:nvSpPr>
                    <p:cNvPr id="544" name="Google Shape;544;p38"/>
                    <p:cNvSpPr/>
                    <p:nvPr/>
                  </p:nvSpPr>
                  <p:spPr>
                    <a:xfrm>
                      <a:off x="0" y="0"/>
                      <a:ext cx="2433" cy="360"/>
                    </a:xfrm>
                    <a:prstGeom prst="roundRect">
                      <a:avLst>
                        <a:gd fmla="val 50000" name="adj"/>
                      </a:avLst>
                    </a:prstGeom>
                    <a:solidFill>
                      <a:srgbClr val="4E5C65"/>
                    </a:solidFill>
                    <a:ln>
                      <a:noFill/>
                    </a:ln>
                  </p:spPr>
                  <p:txBody>
                    <a:bodyPr anchorCtr="0" anchor="t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545" name="Google Shape;545;p38"/>
                    <p:cNvSpPr/>
                    <p:nvPr/>
                  </p:nvSpPr>
                  <p:spPr>
                    <a:xfrm>
                      <a:off x="3386" y="0"/>
                      <a:ext cx="2434" cy="360"/>
                    </a:xfrm>
                    <a:prstGeom prst="roundRect">
                      <a:avLst>
                        <a:gd fmla="val 50000" name="adj"/>
                      </a:avLst>
                    </a:prstGeom>
                    <a:solidFill>
                      <a:srgbClr val="4E5C65"/>
                    </a:solidFill>
                    <a:ln>
                      <a:noFill/>
                    </a:ln>
                  </p:spPr>
                  <p:txBody>
                    <a:bodyPr anchorCtr="0" anchor="t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pic>
            <p:nvPicPr>
              <p:cNvPr descr="G:\Drive partagés\FizziQ\Projet FizziQ\COMMUNICATION\GRAPHISME\SCREENSHOTS APPLICATION\FIZZIQ Jr\Samsung Android - 22-09-15 (v10.98)\20220915_043358377.jpeg" id="546" name="Google Shape;546;p38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1132409" y="1006526"/>
                <a:ext cx="6879183" cy="340803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547" name="Google Shape;547;p38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130057" y="2060199"/>
              <a:ext cx="6881533" cy="3409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48" name="Google Shape;548;p38"/>
          <p:cNvSpPr/>
          <p:nvPr/>
        </p:nvSpPr>
        <p:spPr>
          <a:xfrm>
            <a:off x="5666760" y="2962364"/>
            <a:ext cx="1073021" cy="1035699"/>
          </a:xfrm>
          <a:prstGeom prst="ellipse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49" name="Google Shape;549;p38"/>
          <p:cNvCxnSpPr/>
          <p:nvPr/>
        </p:nvCxnSpPr>
        <p:spPr>
          <a:xfrm>
            <a:off x="5654996" y="1386114"/>
            <a:ext cx="0" cy="2119175"/>
          </a:xfrm>
          <a:prstGeom prst="straightConnector1">
            <a:avLst/>
          </a:prstGeom>
          <a:noFill/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50" name="Google Shape;550;p38"/>
          <p:cNvSpPr txBox="1"/>
          <p:nvPr/>
        </p:nvSpPr>
        <p:spPr>
          <a:xfrm>
            <a:off x="5666760" y="1299761"/>
            <a:ext cx="3351655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fr-FR" sz="14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Créer une activité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fr-FR" sz="14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Accéder aux activités sauvegardées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fr-FR" sz="14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Partager les activités avec les élèves </a:t>
            </a:r>
            <a:endParaRPr/>
          </a:p>
        </p:txBody>
      </p:sp>
      <p:sp>
        <p:nvSpPr>
          <p:cNvPr id="551" name="Google Shape;551;p38"/>
          <p:cNvSpPr/>
          <p:nvPr/>
        </p:nvSpPr>
        <p:spPr>
          <a:xfrm>
            <a:off x="2268905" y="4563432"/>
            <a:ext cx="1073021" cy="1035699"/>
          </a:xfrm>
          <a:prstGeom prst="ellipse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1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2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55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55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55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39"/>
          <p:cNvSpPr txBox="1"/>
          <p:nvPr>
            <p:ph type="title"/>
          </p:nvPr>
        </p:nvSpPr>
        <p:spPr>
          <a:xfrm>
            <a:off x="486228" y="360363"/>
            <a:ext cx="8229600" cy="7644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</a:pPr>
            <a:r>
              <a:rPr lang="fr-FR" sz="2400"/>
              <a:t>L’application FizziQ Junior : côté Enseignant </a:t>
            </a:r>
            <a:endParaRPr sz="2400"/>
          </a:p>
        </p:txBody>
      </p:sp>
      <p:pic>
        <p:nvPicPr>
          <p:cNvPr descr="G:\Drive partagés\FizziQ\Projet FizziQ\COMMUNICATION\GRAPHISME\SCREENSHOTS APPLICATION\FIZZIQ Jr\Samsung Android - 22-09-01 (v86)\20220712_144133897.jpeg" id="557" name="Google Shape;557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200" y="2322142"/>
            <a:ext cx="6879600" cy="34082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:\Mon Drive\Nouveau dossier\20221008_113446751.jpeg" id="558" name="Google Shape;558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200" y="2321935"/>
            <a:ext cx="6879600" cy="34082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:\Mon Drive\Nouveau dossier\20221008_192007506.jpeg" id="559" name="Google Shape;559;p3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32199" y="2321935"/>
            <a:ext cx="6879600" cy="340824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60" name="Google Shape;560;p39"/>
          <p:cNvGrpSpPr/>
          <p:nvPr/>
        </p:nvGrpSpPr>
        <p:grpSpPr>
          <a:xfrm>
            <a:off x="814860" y="1962223"/>
            <a:ext cx="7514698" cy="4127872"/>
            <a:chOff x="814651" y="646607"/>
            <a:chExt cx="7514698" cy="4127872"/>
          </a:xfrm>
        </p:grpSpPr>
        <p:grpSp>
          <p:nvGrpSpPr>
            <p:cNvPr id="561" name="Google Shape;561;p39"/>
            <p:cNvGrpSpPr/>
            <p:nvPr/>
          </p:nvGrpSpPr>
          <p:grpSpPr>
            <a:xfrm>
              <a:off x="814651" y="646607"/>
              <a:ext cx="7514698" cy="4127872"/>
              <a:chOff x="-4147" y="3635"/>
              <a:chExt cx="41584" cy="16887"/>
            </a:xfrm>
          </p:grpSpPr>
          <p:sp>
            <p:nvSpPr>
              <p:cNvPr id="562" name="Google Shape;562;p39"/>
              <p:cNvSpPr/>
              <p:nvPr/>
            </p:nvSpPr>
            <p:spPr>
              <a:xfrm>
                <a:off x="-4147" y="3890"/>
                <a:ext cx="41584" cy="16397"/>
              </a:xfrm>
              <a:prstGeom prst="roundRect">
                <a:avLst>
                  <a:gd fmla="val 7519" name="adj"/>
                </a:avLst>
              </a:prstGeom>
              <a:solidFill>
                <a:srgbClr val="4E5C6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563" name="Google Shape;563;p39"/>
              <p:cNvGrpSpPr/>
              <p:nvPr/>
            </p:nvGrpSpPr>
            <p:grpSpPr>
              <a:xfrm>
                <a:off x="4474" y="3635"/>
                <a:ext cx="6330" cy="16887"/>
                <a:chOff x="420" y="3048"/>
                <a:chExt cx="6331" cy="14160"/>
              </a:xfrm>
            </p:grpSpPr>
            <p:sp>
              <p:nvSpPr>
                <p:cNvPr id="564" name="Google Shape;564;p39"/>
                <p:cNvSpPr/>
                <p:nvPr/>
              </p:nvSpPr>
              <p:spPr>
                <a:xfrm>
                  <a:off x="420" y="3048"/>
                  <a:ext cx="4789" cy="379"/>
                </a:xfrm>
                <a:prstGeom prst="roundRect">
                  <a:avLst>
                    <a:gd fmla="val 50000" name="adj"/>
                  </a:avLst>
                </a:prstGeom>
                <a:solidFill>
                  <a:srgbClr val="4E5C65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565" name="Google Shape;565;p39"/>
                <p:cNvGrpSpPr/>
                <p:nvPr/>
              </p:nvGrpSpPr>
              <p:grpSpPr>
                <a:xfrm>
                  <a:off x="931" y="16848"/>
                  <a:ext cx="5820" cy="360"/>
                  <a:chOff x="0" y="0"/>
                  <a:chExt cx="5820" cy="360"/>
                </a:xfrm>
              </p:grpSpPr>
              <p:sp>
                <p:nvSpPr>
                  <p:cNvPr id="566" name="Google Shape;566;p39"/>
                  <p:cNvSpPr/>
                  <p:nvPr/>
                </p:nvSpPr>
                <p:spPr>
                  <a:xfrm>
                    <a:off x="0" y="0"/>
                    <a:ext cx="2433" cy="360"/>
                  </a:xfrm>
                  <a:prstGeom prst="roundRect">
                    <a:avLst>
                      <a:gd fmla="val 50000" name="adj"/>
                    </a:avLst>
                  </a:prstGeom>
                  <a:solidFill>
                    <a:srgbClr val="4E5C6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67" name="Google Shape;567;p39"/>
                  <p:cNvSpPr/>
                  <p:nvPr/>
                </p:nvSpPr>
                <p:spPr>
                  <a:xfrm>
                    <a:off x="3386" y="0"/>
                    <a:ext cx="2434" cy="360"/>
                  </a:xfrm>
                  <a:prstGeom prst="roundRect">
                    <a:avLst>
                      <a:gd fmla="val 50000" name="adj"/>
                    </a:avLst>
                  </a:prstGeom>
                  <a:solidFill>
                    <a:srgbClr val="4E5C6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pic>
          <p:nvPicPr>
            <p:cNvPr descr="G:\Drive partagés\FizziQ\Projet FizziQ\COMMUNICATION\GRAPHISME\SCREENSHOTS APPLICATION\FIZZIQ Jr\Samsung Android - 22-09-15 (v10.98)\20220915_043358377.jpeg" id="568" name="Google Shape;568;p39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132409" y="1006526"/>
              <a:ext cx="6879183" cy="340803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69" name="Google Shape;569;p3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132268" y="2321456"/>
            <a:ext cx="6881534" cy="340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40"/>
          <p:cNvSpPr txBox="1"/>
          <p:nvPr>
            <p:ph type="title"/>
          </p:nvPr>
        </p:nvSpPr>
        <p:spPr>
          <a:xfrm>
            <a:off x="486228" y="360363"/>
            <a:ext cx="8229600" cy="7644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</a:pPr>
            <a:r>
              <a:rPr lang="fr-FR" sz="2400"/>
              <a:t>L’application FizziQ Junior : côté Enseignant </a:t>
            </a:r>
            <a:endParaRPr sz="2400"/>
          </a:p>
        </p:txBody>
      </p:sp>
      <p:pic>
        <p:nvPicPr>
          <p:cNvPr descr="G:\Drive partagés\FizziQ\Projet FizziQ\COMMUNICATION\GRAPHISME\SCREENSHOTS APPLICATION\FIZZIQ Jr\Samsung Android - 22-09-01 (v86)\20220712_144133897.jpeg" id="575" name="Google Shape;575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200" y="2322142"/>
            <a:ext cx="6879600" cy="34082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:\Mon Drive\Nouveau dossier\20221008_113446751.jpeg" id="576" name="Google Shape;576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200" y="2321935"/>
            <a:ext cx="6879600" cy="34082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:\Mon Drive\Nouveau dossier\20221008_192007506.jpeg" id="577" name="Google Shape;577;p4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32199" y="2321935"/>
            <a:ext cx="6879600" cy="340824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78" name="Google Shape;578;p40"/>
          <p:cNvGrpSpPr/>
          <p:nvPr/>
        </p:nvGrpSpPr>
        <p:grpSpPr>
          <a:xfrm>
            <a:off x="814860" y="1962223"/>
            <a:ext cx="7514698" cy="4127872"/>
            <a:chOff x="814651" y="646607"/>
            <a:chExt cx="7514698" cy="4127872"/>
          </a:xfrm>
        </p:grpSpPr>
        <p:grpSp>
          <p:nvGrpSpPr>
            <p:cNvPr id="579" name="Google Shape;579;p40"/>
            <p:cNvGrpSpPr/>
            <p:nvPr/>
          </p:nvGrpSpPr>
          <p:grpSpPr>
            <a:xfrm>
              <a:off x="814651" y="646607"/>
              <a:ext cx="7514698" cy="4127872"/>
              <a:chOff x="-4147" y="3635"/>
              <a:chExt cx="41584" cy="16887"/>
            </a:xfrm>
          </p:grpSpPr>
          <p:sp>
            <p:nvSpPr>
              <p:cNvPr id="580" name="Google Shape;580;p40"/>
              <p:cNvSpPr/>
              <p:nvPr/>
            </p:nvSpPr>
            <p:spPr>
              <a:xfrm>
                <a:off x="-4147" y="3890"/>
                <a:ext cx="41584" cy="16397"/>
              </a:xfrm>
              <a:prstGeom prst="roundRect">
                <a:avLst>
                  <a:gd fmla="val 7519" name="adj"/>
                </a:avLst>
              </a:prstGeom>
              <a:solidFill>
                <a:srgbClr val="4E5C6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581" name="Google Shape;581;p40"/>
              <p:cNvGrpSpPr/>
              <p:nvPr/>
            </p:nvGrpSpPr>
            <p:grpSpPr>
              <a:xfrm>
                <a:off x="4474" y="3635"/>
                <a:ext cx="6330" cy="16887"/>
                <a:chOff x="420" y="3048"/>
                <a:chExt cx="6331" cy="14160"/>
              </a:xfrm>
            </p:grpSpPr>
            <p:sp>
              <p:nvSpPr>
                <p:cNvPr id="582" name="Google Shape;582;p40"/>
                <p:cNvSpPr/>
                <p:nvPr/>
              </p:nvSpPr>
              <p:spPr>
                <a:xfrm>
                  <a:off x="420" y="3048"/>
                  <a:ext cx="4789" cy="379"/>
                </a:xfrm>
                <a:prstGeom prst="roundRect">
                  <a:avLst>
                    <a:gd fmla="val 50000" name="adj"/>
                  </a:avLst>
                </a:prstGeom>
                <a:solidFill>
                  <a:srgbClr val="4E5C65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583" name="Google Shape;583;p40"/>
                <p:cNvGrpSpPr/>
                <p:nvPr/>
              </p:nvGrpSpPr>
              <p:grpSpPr>
                <a:xfrm>
                  <a:off x="931" y="16848"/>
                  <a:ext cx="5820" cy="360"/>
                  <a:chOff x="0" y="0"/>
                  <a:chExt cx="5820" cy="360"/>
                </a:xfrm>
              </p:grpSpPr>
              <p:sp>
                <p:nvSpPr>
                  <p:cNvPr id="584" name="Google Shape;584;p40"/>
                  <p:cNvSpPr/>
                  <p:nvPr/>
                </p:nvSpPr>
                <p:spPr>
                  <a:xfrm>
                    <a:off x="0" y="0"/>
                    <a:ext cx="2433" cy="360"/>
                  </a:xfrm>
                  <a:prstGeom prst="roundRect">
                    <a:avLst>
                      <a:gd fmla="val 50000" name="adj"/>
                    </a:avLst>
                  </a:prstGeom>
                  <a:solidFill>
                    <a:srgbClr val="4E5C6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85" name="Google Shape;585;p40"/>
                  <p:cNvSpPr/>
                  <p:nvPr/>
                </p:nvSpPr>
                <p:spPr>
                  <a:xfrm>
                    <a:off x="3386" y="0"/>
                    <a:ext cx="2434" cy="360"/>
                  </a:xfrm>
                  <a:prstGeom prst="roundRect">
                    <a:avLst>
                      <a:gd fmla="val 50000" name="adj"/>
                    </a:avLst>
                  </a:prstGeom>
                  <a:solidFill>
                    <a:srgbClr val="4E5C6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pic>
          <p:nvPicPr>
            <p:cNvPr descr="G:\Drive partagés\FizziQ\Projet FizziQ\COMMUNICATION\GRAPHISME\SCREENSHOTS APPLICATION\FIZZIQ Jr\Samsung Android - 22-09-15 (v10.98)\20220915_043358377.jpeg" id="586" name="Google Shape;586;p40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132409" y="1006526"/>
              <a:ext cx="6879183" cy="340803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87" name="Google Shape;587;p4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129848" y="2321456"/>
            <a:ext cx="6881534" cy="3409200"/>
          </a:xfrm>
          <a:prstGeom prst="rect">
            <a:avLst/>
          </a:prstGeom>
          <a:noFill/>
          <a:ln>
            <a:noFill/>
          </a:ln>
        </p:spPr>
      </p:pic>
      <p:sp>
        <p:nvSpPr>
          <p:cNvPr id="588" name="Google Shape;588;p40"/>
          <p:cNvSpPr/>
          <p:nvPr/>
        </p:nvSpPr>
        <p:spPr>
          <a:xfrm>
            <a:off x="7368556" y="4035387"/>
            <a:ext cx="580065" cy="560600"/>
          </a:xfrm>
          <a:prstGeom prst="ellipse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"/>
          <p:cNvSpPr txBox="1"/>
          <p:nvPr>
            <p:ph type="title"/>
          </p:nvPr>
        </p:nvSpPr>
        <p:spPr>
          <a:xfrm>
            <a:off x="486228" y="360363"/>
            <a:ext cx="8229600" cy="7644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</a:pPr>
            <a:r>
              <a:rPr lang="fr-FR"/>
              <a:t>Sommaire</a:t>
            </a:r>
            <a:endParaRPr/>
          </a:p>
        </p:txBody>
      </p:sp>
      <p:sp>
        <p:nvSpPr>
          <p:cNvPr id="221" name="Google Shape;221;p2"/>
          <p:cNvSpPr txBox="1"/>
          <p:nvPr>
            <p:ph idx="2" type="body"/>
          </p:nvPr>
        </p:nvSpPr>
        <p:spPr>
          <a:xfrm>
            <a:off x="1875827" y="2516742"/>
            <a:ext cx="5919497" cy="74814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108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80"/>
              <a:buNone/>
            </a:pPr>
            <a:r>
              <a:rPr lang="fr-FR"/>
              <a:t>Fonctionnalités : côté Elève  </a:t>
            </a:r>
            <a:endParaRPr/>
          </a:p>
        </p:txBody>
      </p:sp>
      <p:sp>
        <p:nvSpPr>
          <p:cNvPr id="222" name="Google Shape;222;p2"/>
          <p:cNvSpPr txBox="1"/>
          <p:nvPr>
            <p:ph idx="3" type="body"/>
          </p:nvPr>
        </p:nvSpPr>
        <p:spPr>
          <a:xfrm>
            <a:off x="2948167" y="3473244"/>
            <a:ext cx="4847157" cy="74814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108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80"/>
              <a:buNone/>
            </a:pPr>
            <a:r>
              <a:rPr lang="fr-FR"/>
              <a:t>Fonctionnalités : côté Enseignant </a:t>
            </a:r>
            <a:endParaRPr/>
          </a:p>
        </p:txBody>
      </p:sp>
      <p:sp>
        <p:nvSpPr>
          <p:cNvPr id="223" name="Google Shape;223;p2"/>
          <p:cNvSpPr txBox="1"/>
          <p:nvPr>
            <p:ph idx="5" type="body"/>
          </p:nvPr>
        </p:nvSpPr>
        <p:spPr>
          <a:xfrm>
            <a:off x="4045449" y="4378794"/>
            <a:ext cx="4722466" cy="74814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108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80"/>
              <a:buNone/>
            </a:pPr>
            <a:r>
              <a:rPr lang="fr-FR"/>
              <a:t>Ressources pédagogiques proposées</a:t>
            </a:r>
            <a:endParaRPr/>
          </a:p>
        </p:txBody>
      </p:sp>
      <p:sp>
        <p:nvSpPr>
          <p:cNvPr id="224" name="Google Shape;224;p2"/>
          <p:cNvSpPr txBox="1"/>
          <p:nvPr/>
        </p:nvSpPr>
        <p:spPr>
          <a:xfrm>
            <a:off x="1085700" y="1578790"/>
            <a:ext cx="5919497" cy="74814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108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Arial Narrow"/>
              <a:buNone/>
            </a:pPr>
            <a:r>
              <a:rPr b="0" i="0" lang="fr-FR" sz="24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Présentation de l’application</a:t>
            </a:r>
            <a:endParaRPr b="0" i="0" sz="2400" u="none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25" name="Google Shape;225;p2"/>
          <p:cNvSpPr txBox="1"/>
          <p:nvPr/>
        </p:nvSpPr>
        <p:spPr>
          <a:xfrm>
            <a:off x="5046935" y="5286624"/>
            <a:ext cx="4722466" cy="74814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108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Arial Narrow"/>
              <a:buNone/>
            </a:pPr>
            <a:r>
              <a:rPr b="0" i="0" lang="fr-FR" sz="24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Discussion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41"/>
          <p:cNvSpPr txBox="1"/>
          <p:nvPr>
            <p:ph type="title"/>
          </p:nvPr>
        </p:nvSpPr>
        <p:spPr>
          <a:xfrm>
            <a:off x="486228" y="360363"/>
            <a:ext cx="8229600" cy="7644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</a:pPr>
            <a:r>
              <a:rPr lang="fr-FR" sz="2400"/>
              <a:t>L’application FizziQ Junior : côté Enseignant </a:t>
            </a:r>
            <a:endParaRPr sz="2400"/>
          </a:p>
        </p:txBody>
      </p:sp>
      <p:pic>
        <p:nvPicPr>
          <p:cNvPr descr="G:\Drive partagés\FizziQ\Projet FizziQ\COMMUNICATION\GRAPHISME\SCREENSHOTS APPLICATION\FIZZIQ Jr\Samsung Android - 22-09-01 (v86)\20220712_144133897.jpeg" id="594" name="Google Shape;594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200" y="2322142"/>
            <a:ext cx="6879600" cy="34082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:\Mon Drive\Nouveau dossier\20221008_113446751.jpeg" id="595" name="Google Shape;595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200" y="2321935"/>
            <a:ext cx="6879600" cy="34082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:\Mon Drive\Nouveau dossier\20221008_192007506.jpeg" id="596" name="Google Shape;596;p4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32199" y="2321935"/>
            <a:ext cx="6879600" cy="340824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97" name="Google Shape;597;p41"/>
          <p:cNvGrpSpPr/>
          <p:nvPr/>
        </p:nvGrpSpPr>
        <p:grpSpPr>
          <a:xfrm>
            <a:off x="814860" y="1962223"/>
            <a:ext cx="7514698" cy="4127872"/>
            <a:chOff x="814651" y="646607"/>
            <a:chExt cx="7514698" cy="4127872"/>
          </a:xfrm>
        </p:grpSpPr>
        <p:grpSp>
          <p:nvGrpSpPr>
            <p:cNvPr id="598" name="Google Shape;598;p41"/>
            <p:cNvGrpSpPr/>
            <p:nvPr/>
          </p:nvGrpSpPr>
          <p:grpSpPr>
            <a:xfrm>
              <a:off x="814651" y="646607"/>
              <a:ext cx="7514698" cy="4127872"/>
              <a:chOff x="-4147" y="3635"/>
              <a:chExt cx="41584" cy="16887"/>
            </a:xfrm>
          </p:grpSpPr>
          <p:sp>
            <p:nvSpPr>
              <p:cNvPr id="599" name="Google Shape;599;p41"/>
              <p:cNvSpPr/>
              <p:nvPr/>
            </p:nvSpPr>
            <p:spPr>
              <a:xfrm>
                <a:off x="-4147" y="3890"/>
                <a:ext cx="41584" cy="16397"/>
              </a:xfrm>
              <a:prstGeom prst="roundRect">
                <a:avLst>
                  <a:gd fmla="val 7519" name="adj"/>
                </a:avLst>
              </a:prstGeom>
              <a:solidFill>
                <a:srgbClr val="4E5C6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600" name="Google Shape;600;p41"/>
              <p:cNvGrpSpPr/>
              <p:nvPr/>
            </p:nvGrpSpPr>
            <p:grpSpPr>
              <a:xfrm>
                <a:off x="4474" y="3635"/>
                <a:ext cx="6330" cy="16887"/>
                <a:chOff x="420" y="3048"/>
                <a:chExt cx="6331" cy="14160"/>
              </a:xfrm>
            </p:grpSpPr>
            <p:sp>
              <p:nvSpPr>
                <p:cNvPr id="601" name="Google Shape;601;p41"/>
                <p:cNvSpPr/>
                <p:nvPr/>
              </p:nvSpPr>
              <p:spPr>
                <a:xfrm>
                  <a:off x="420" y="3048"/>
                  <a:ext cx="4789" cy="379"/>
                </a:xfrm>
                <a:prstGeom prst="roundRect">
                  <a:avLst>
                    <a:gd fmla="val 50000" name="adj"/>
                  </a:avLst>
                </a:prstGeom>
                <a:solidFill>
                  <a:srgbClr val="4E5C65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602" name="Google Shape;602;p41"/>
                <p:cNvGrpSpPr/>
                <p:nvPr/>
              </p:nvGrpSpPr>
              <p:grpSpPr>
                <a:xfrm>
                  <a:off x="931" y="16848"/>
                  <a:ext cx="5820" cy="360"/>
                  <a:chOff x="0" y="0"/>
                  <a:chExt cx="5820" cy="360"/>
                </a:xfrm>
              </p:grpSpPr>
              <p:sp>
                <p:nvSpPr>
                  <p:cNvPr id="603" name="Google Shape;603;p41"/>
                  <p:cNvSpPr/>
                  <p:nvPr/>
                </p:nvSpPr>
                <p:spPr>
                  <a:xfrm>
                    <a:off x="0" y="0"/>
                    <a:ext cx="2433" cy="360"/>
                  </a:xfrm>
                  <a:prstGeom prst="roundRect">
                    <a:avLst>
                      <a:gd fmla="val 50000" name="adj"/>
                    </a:avLst>
                  </a:prstGeom>
                  <a:solidFill>
                    <a:srgbClr val="4E5C6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04" name="Google Shape;604;p41"/>
                  <p:cNvSpPr/>
                  <p:nvPr/>
                </p:nvSpPr>
                <p:spPr>
                  <a:xfrm>
                    <a:off x="3386" y="0"/>
                    <a:ext cx="2434" cy="360"/>
                  </a:xfrm>
                  <a:prstGeom prst="roundRect">
                    <a:avLst>
                      <a:gd fmla="val 50000" name="adj"/>
                    </a:avLst>
                  </a:prstGeom>
                  <a:solidFill>
                    <a:srgbClr val="4E5C6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pic>
          <p:nvPicPr>
            <p:cNvPr descr="G:\Drive partagés\FizziQ\Projet FizziQ\COMMUNICATION\GRAPHISME\SCREENSHOTS APPLICATION\FIZZIQ Jr\Samsung Android - 22-09-15 (v10.98)\20220915_043358377.jpeg" id="605" name="Google Shape;605;p41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132409" y="1006526"/>
              <a:ext cx="6879183" cy="340803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606" name="Google Shape;606;p4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132268" y="2320977"/>
            <a:ext cx="6881533" cy="3409200"/>
          </a:xfrm>
          <a:prstGeom prst="rect">
            <a:avLst/>
          </a:prstGeom>
          <a:noFill/>
          <a:ln>
            <a:noFill/>
          </a:ln>
        </p:spPr>
      </p:pic>
      <p:sp>
        <p:nvSpPr>
          <p:cNvPr id="607" name="Google Shape;607;p41"/>
          <p:cNvSpPr/>
          <p:nvPr/>
        </p:nvSpPr>
        <p:spPr>
          <a:xfrm>
            <a:off x="2253344" y="4138024"/>
            <a:ext cx="580065" cy="560600"/>
          </a:xfrm>
          <a:prstGeom prst="ellipse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08" name="Google Shape;608;p41"/>
          <p:cNvCxnSpPr/>
          <p:nvPr/>
        </p:nvCxnSpPr>
        <p:spPr>
          <a:xfrm>
            <a:off x="2253344" y="4381000"/>
            <a:ext cx="0" cy="2430879"/>
          </a:xfrm>
          <a:prstGeom prst="straightConnector1">
            <a:avLst/>
          </a:prstGeom>
          <a:noFill/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09" name="Google Shape;609;p41"/>
          <p:cNvSpPr txBox="1"/>
          <p:nvPr/>
        </p:nvSpPr>
        <p:spPr>
          <a:xfrm>
            <a:off x="2253344" y="6045222"/>
            <a:ext cx="3351655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14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Pour poursuivre la correction ultérieurement : les commentaires en cours sont sauvegardés, le cahier reste dans le casier de l’enseignant. </a:t>
            </a:r>
            <a:endParaRPr/>
          </a:p>
        </p:txBody>
      </p:sp>
      <p:sp>
        <p:nvSpPr>
          <p:cNvPr id="610" name="Google Shape;610;p41"/>
          <p:cNvSpPr/>
          <p:nvPr/>
        </p:nvSpPr>
        <p:spPr>
          <a:xfrm>
            <a:off x="6310593" y="4137263"/>
            <a:ext cx="580065" cy="560600"/>
          </a:xfrm>
          <a:prstGeom prst="ellipse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11" name="Google Shape;611;p41"/>
          <p:cNvCxnSpPr/>
          <p:nvPr/>
        </p:nvCxnSpPr>
        <p:spPr>
          <a:xfrm>
            <a:off x="6310593" y="4364004"/>
            <a:ext cx="0" cy="2430879"/>
          </a:xfrm>
          <a:prstGeom prst="straightConnector1">
            <a:avLst/>
          </a:prstGeom>
          <a:noFill/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12" name="Google Shape;612;p41"/>
          <p:cNvSpPr txBox="1"/>
          <p:nvPr/>
        </p:nvSpPr>
        <p:spPr>
          <a:xfrm>
            <a:off x="6310594" y="6056219"/>
            <a:ext cx="1946998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14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La correction est finie : le cahier corrigé est déplacé dans l’espace Elève. 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0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42"/>
          <p:cNvSpPr txBox="1"/>
          <p:nvPr>
            <p:ph type="title"/>
          </p:nvPr>
        </p:nvSpPr>
        <p:spPr>
          <a:xfrm>
            <a:off x="486228" y="360363"/>
            <a:ext cx="8229600" cy="7644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</a:pPr>
            <a:r>
              <a:rPr lang="fr-FR" sz="2400"/>
              <a:t>L’application FizziQ Junior : côté Enseignant </a:t>
            </a:r>
            <a:endParaRPr sz="2400"/>
          </a:p>
        </p:txBody>
      </p:sp>
      <p:pic>
        <p:nvPicPr>
          <p:cNvPr descr="G:\Drive partagés\FizziQ\Projet FizziQ\COMMUNICATION\GRAPHISME\SCREENSHOTS APPLICATION\FIZZIQ Jr\Samsung Android - 22-09-01 (v86)\20220712_144133897.jpeg" id="618" name="Google Shape;618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200" y="2322142"/>
            <a:ext cx="6879600" cy="34082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:\Mon Drive\Nouveau dossier\20221008_113446751.jpeg" id="619" name="Google Shape;619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200" y="2321935"/>
            <a:ext cx="6879600" cy="34082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:\Mon Drive\Nouveau dossier\20221008_192007506.jpeg" id="620" name="Google Shape;620;p4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32199" y="2321935"/>
            <a:ext cx="6879600" cy="340824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21" name="Google Shape;621;p42"/>
          <p:cNvGrpSpPr/>
          <p:nvPr/>
        </p:nvGrpSpPr>
        <p:grpSpPr>
          <a:xfrm>
            <a:off x="814860" y="1962223"/>
            <a:ext cx="7514698" cy="4127872"/>
            <a:chOff x="814651" y="646607"/>
            <a:chExt cx="7514698" cy="4127872"/>
          </a:xfrm>
        </p:grpSpPr>
        <p:grpSp>
          <p:nvGrpSpPr>
            <p:cNvPr id="622" name="Google Shape;622;p42"/>
            <p:cNvGrpSpPr/>
            <p:nvPr/>
          </p:nvGrpSpPr>
          <p:grpSpPr>
            <a:xfrm>
              <a:off x="814651" y="646607"/>
              <a:ext cx="7514698" cy="4127872"/>
              <a:chOff x="-4147" y="3635"/>
              <a:chExt cx="41584" cy="16887"/>
            </a:xfrm>
          </p:grpSpPr>
          <p:sp>
            <p:nvSpPr>
              <p:cNvPr id="623" name="Google Shape;623;p42"/>
              <p:cNvSpPr/>
              <p:nvPr/>
            </p:nvSpPr>
            <p:spPr>
              <a:xfrm>
                <a:off x="-4147" y="3890"/>
                <a:ext cx="41584" cy="16397"/>
              </a:xfrm>
              <a:prstGeom prst="roundRect">
                <a:avLst>
                  <a:gd fmla="val 7519" name="adj"/>
                </a:avLst>
              </a:prstGeom>
              <a:solidFill>
                <a:srgbClr val="4E5C6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624" name="Google Shape;624;p42"/>
              <p:cNvGrpSpPr/>
              <p:nvPr/>
            </p:nvGrpSpPr>
            <p:grpSpPr>
              <a:xfrm>
                <a:off x="4474" y="3635"/>
                <a:ext cx="6330" cy="16887"/>
                <a:chOff x="420" y="3048"/>
                <a:chExt cx="6331" cy="14160"/>
              </a:xfrm>
            </p:grpSpPr>
            <p:sp>
              <p:nvSpPr>
                <p:cNvPr id="625" name="Google Shape;625;p42"/>
                <p:cNvSpPr/>
                <p:nvPr/>
              </p:nvSpPr>
              <p:spPr>
                <a:xfrm>
                  <a:off x="420" y="3048"/>
                  <a:ext cx="4789" cy="379"/>
                </a:xfrm>
                <a:prstGeom prst="roundRect">
                  <a:avLst>
                    <a:gd fmla="val 50000" name="adj"/>
                  </a:avLst>
                </a:prstGeom>
                <a:solidFill>
                  <a:srgbClr val="4E5C65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626" name="Google Shape;626;p42"/>
                <p:cNvGrpSpPr/>
                <p:nvPr/>
              </p:nvGrpSpPr>
              <p:grpSpPr>
                <a:xfrm>
                  <a:off x="931" y="16848"/>
                  <a:ext cx="5820" cy="360"/>
                  <a:chOff x="0" y="0"/>
                  <a:chExt cx="5820" cy="360"/>
                </a:xfrm>
              </p:grpSpPr>
              <p:sp>
                <p:nvSpPr>
                  <p:cNvPr id="627" name="Google Shape;627;p42"/>
                  <p:cNvSpPr/>
                  <p:nvPr/>
                </p:nvSpPr>
                <p:spPr>
                  <a:xfrm>
                    <a:off x="0" y="0"/>
                    <a:ext cx="2433" cy="360"/>
                  </a:xfrm>
                  <a:prstGeom prst="roundRect">
                    <a:avLst>
                      <a:gd fmla="val 50000" name="adj"/>
                    </a:avLst>
                  </a:prstGeom>
                  <a:solidFill>
                    <a:srgbClr val="4E5C6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28" name="Google Shape;628;p42"/>
                  <p:cNvSpPr/>
                  <p:nvPr/>
                </p:nvSpPr>
                <p:spPr>
                  <a:xfrm>
                    <a:off x="3386" y="0"/>
                    <a:ext cx="2434" cy="360"/>
                  </a:xfrm>
                  <a:prstGeom prst="roundRect">
                    <a:avLst>
                      <a:gd fmla="val 50000" name="adj"/>
                    </a:avLst>
                  </a:prstGeom>
                  <a:solidFill>
                    <a:srgbClr val="4E5C6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pic>
          <p:nvPicPr>
            <p:cNvPr descr="G:\Drive partagés\FizziQ\Projet FizziQ\COMMUNICATION\GRAPHISME\SCREENSHOTS APPLICATION\FIZZIQ Jr\Samsung Android - 22-09-15 (v10.98)\20220915_043358377.jpeg" id="629" name="Google Shape;629;p42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132409" y="1006526"/>
              <a:ext cx="6879183" cy="340803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630" name="Google Shape;630;p4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129849" y="2320977"/>
            <a:ext cx="6881533" cy="3409200"/>
          </a:xfrm>
          <a:prstGeom prst="rect">
            <a:avLst/>
          </a:prstGeom>
          <a:noFill/>
          <a:ln>
            <a:noFill/>
          </a:ln>
        </p:spPr>
      </p:pic>
      <p:sp>
        <p:nvSpPr>
          <p:cNvPr id="631" name="Google Shape;631;p42"/>
          <p:cNvSpPr/>
          <p:nvPr/>
        </p:nvSpPr>
        <p:spPr>
          <a:xfrm>
            <a:off x="3076892" y="4436604"/>
            <a:ext cx="540000" cy="540000"/>
          </a:xfrm>
          <a:prstGeom prst="ellipse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3"/>
          <p:cNvSpPr txBox="1"/>
          <p:nvPr>
            <p:ph type="title"/>
          </p:nvPr>
        </p:nvSpPr>
        <p:spPr>
          <a:xfrm>
            <a:off x="486228" y="360363"/>
            <a:ext cx="8229600" cy="7644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</a:pPr>
            <a:r>
              <a:rPr lang="fr-FR"/>
              <a:t>Les ressources pédagogiques proposées</a:t>
            </a:r>
            <a:endParaRPr/>
          </a:p>
        </p:txBody>
      </p:sp>
      <p:sp>
        <p:nvSpPr>
          <p:cNvPr id="637" name="Google Shape;637;p3"/>
          <p:cNvSpPr txBox="1"/>
          <p:nvPr>
            <p:ph idx="1" type="body"/>
          </p:nvPr>
        </p:nvSpPr>
        <p:spPr>
          <a:xfrm>
            <a:off x="508000" y="1600200"/>
            <a:ext cx="8207828" cy="5126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63540" lvl="0" marL="288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60"/>
              <a:buChar char="•"/>
            </a:pPr>
            <a:r>
              <a:rPr lang="fr-FR"/>
              <a:t>Des ressources pour aider les enseignants à prendre en main l’outil </a:t>
            </a:r>
            <a:r>
              <a:rPr lang="fr-FR">
                <a:solidFill>
                  <a:schemeClr val="accent6"/>
                </a:solidFill>
              </a:rPr>
              <a:t>: </a:t>
            </a:r>
            <a:r>
              <a:rPr b="1" lang="fr-FR">
                <a:solidFill>
                  <a:schemeClr val="accent6"/>
                </a:solidFill>
              </a:rPr>
              <a:t>un guide d’utilisation de l’application</a:t>
            </a:r>
            <a:endParaRPr/>
          </a:p>
          <a:p>
            <a:pPr indent="-39080" lvl="0" marL="288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60"/>
              <a:buNone/>
            </a:pPr>
            <a:r>
              <a:t/>
            </a:r>
            <a:endParaRPr/>
          </a:p>
          <a:p>
            <a:pPr indent="-39080" lvl="0" marL="288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60"/>
              <a:buNone/>
            </a:pPr>
            <a:r>
              <a:t/>
            </a:r>
            <a:endParaRPr/>
          </a:p>
          <a:p>
            <a:pPr indent="-163540" lvl="1" marL="745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60"/>
              <a:buNone/>
            </a:pPr>
            <a:r>
              <a:t/>
            </a:r>
            <a:endParaRPr/>
          </a:p>
          <a:p>
            <a:pPr indent="-163540" lvl="1" marL="745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60"/>
              <a:buNone/>
            </a:pPr>
            <a:r>
              <a:t/>
            </a:r>
            <a:endParaRPr/>
          </a:p>
          <a:p>
            <a:pPr indent="-163540" lvl="1" marL="745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60"/>
              <a:buNone/>
            </a:pPr>
            <a:r>
              <a:t/>
            </a:r>
            <a:endParaRPr/>
          </a:p>
          <a:p>
            <a:pPr indent="-163540" lvl="1" marL="745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60"/>
              <a:buNone/>
            </a:pPr>
            <a:r>
              <a:t/>
            </a:r>
            <a:endParaRPr/>
          </a:p>
          <a:p>
            <a:pPr indent="-163540" lvl="1" marL="745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60"/>
              <a:buNone/>
            </a:pPr>
            <a:r>
              <a:t/>
            </a:r>
            <a:endParaRPr/>
          </a:p>
          <a:p>
            <a:pPr indent="-163540" lvl="1" marL="745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60"/>
              <a:buNone/>
            </a:pPr>
            <a:r>
              <a:t/>
            </a:r>
            <a:endParaRPr/>
          </a:p>
          <a:p>
            <a:pPr indent="-163540" lvl="1" marL="745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60"/>
              <a:buNone/>
            </a:pPr>
            <a:r>
              <a:t/>
            </a:r>
            <a:endParaRPr/>
          </a:p>
          <a:p>
            <a:pPr indent="-163540" lvl="1" marL="745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60"/>
              <a:buNone/>
            </a:pPr>
            <a:r>
              <a:t/>
            </a:r>
            <a:endParaRPr/>
          </a:p>
          <a:p>
            <a:pPr indent="-163540" lvl="1" marL="745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60"/>
              <a:buNone/>
            </a:pPr>
            <a:r>
              <a:t/>
            </a:r>
            <a:endParaRPr/>
          </a:p>
          <a:p>
            <a:pPr indent="-163540" lvl="1" marL="745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60"/>
              <a:buNone/>
            </a:pPr>
            <a:r>
              <a:rPr b="1" lang="fr-FR">
                <a:solidFill>
                  <a:schemeClr val="accent6"/>
                </a:solidFill>
              </a:rPr>
              <a:t>✓ </a:t>
            </a:r>
            <a:r>
              <a:rPr lang="fr-FR">
                <a:solidFill>
                  <a:schemeClr val="dk1"/>
                </a:solidFill>
              </a:rPr>
              <a:t>Sous forme de FAQ avec 2 axes : côté Enseignant, côté Elève</a:t>
            </a:r>
            <a:endParaRPr/>
          </a:p>
          <a:p>
            <a:pPr indent="-163540" lvl="1" marL="745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60"/>
              <a:buNone/>
            </a:pPr>
            <a:r>
              <a:rPr b="1" lang="fr-FR">
                <a:solidFill>
                  <a:schemeClr val="accent6"/>
                </a:solidFill>
              </a:rPr>
              <a:t>✓</a:t>
            </a:r>
            <a:r>
              <a:rPr b="1" lang="fr-FR">
                <a:solidFill>
                  <a:srgbClr val="FF0000"/>
                </a:solidFill>
              </a:rPr>
              <a:t>	</a:t>
            </a:r>
            <a:r>
              <a:rPr lang="fr-FR"/>
              <a:t>Disponible sur le site de la fondation </a:t>
            </a:r>
            <a:endParaRPr/>
          </a:p>
        </p:txBody>
      </p:sp>
      <p:grpSp>
        <p:nvGrpSpPr>
          <p:cNvPr id="638" name="Google Shape;638;p3"/>
          <p:cNvGrpSpPr/>
          <p:nvPr/>
        </p:nvGrpSpPr>
        <p:grpSpPr>
          <a:xfrm>
            <a:off x="2273444" y="2716434"/>
            <a:ext cx="4380853" cy="3032517"/>
            <a:chOff x="1929412" y="2734541"/>
            <a:chExt cx="4380853" cy="3032517"/>
          </a:xfrm>
        </p:grpSpPr>
        <p:pic>
          <p:nvPicPr>
            <p:cNvPr descr="Capture d’écran 2022-09-14 à 11.54.27.png" id="639" name="Google Shape;639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929412" y="2734541"/>
              <a:ext cx="4380853" cy="303251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0" name="Google Shape;640;p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260434" y="2978591"/>
              <a:ext cx="3823496" cy="246098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43"/>
          <p:cNvSpPr txBox="1"/>
          <p:nvPr>
            <p:ph type="title"/>
          </p:nvPr>
        </p:nvSpPr>
        <p:spPr>
          <a:xfrm>
            <a:off x="486228" y="360363"/>
            <a:ext cx="8229600" cy="7644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fr-FR"/>
              <a:t>Les ressources pédagogiques proposées</a:t>
            </a:r>
            <a:endParaRPr/>
          </a:p>
        </p:txBody>
      </p:sp>
      <p:sp>
        <p:nvSpPr>
          <p:cNvPr id="646" name="Google Shape;646;p43"/>
          <p:cNvSpPr txBox="1"/>
          <p:nvPr>
            <p:ph idx="1" type="body"/>
          </p:nvPr>
        </p:nvSpPr>
        <p:spPr>
          <a:xfrm>
            <a:off x="508000" y="1600200"/>
            <a:ext cx="8207828" cy="51302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63540" lvl="0" marL="288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60"/>
              <a:buChar char="•"/>
            </a:pPr>
            <a:r>
              <a:rPr lang="fr-FR"/>
              <a:t>Des ressources pour aider les enseignants à organiser des activités en classe : </a:t>
            </a:r>
            <a:r>
              <a:rPr b="1" lang="fr-FR">
                <a:solidFill>
                  <a:schemeClr val="accent6"/>
                </a:solidFill>
              </a:rPr>
              <a:t>des séquences d’activités</a:t>
            </a:r>
            <a:endParaRPr/>
          </a:p>
        </p:txBody>
      </p:sp>
      <p:pic>
        <p:nvPicPr>
          <p:cNvPr id="647" name="Google Shape;647;p43"/>
          <p:cNvPicPr preferRelativeResize="0"/>
          <p:nvPr/>
        </p:nvPicPr>
        <p:blipFill rotWithShape="1">
          <a:blip r:embed="rId3">
            <a:alphaModFix/>
          </a:blip>
          <a:srcRect b="0" l="33878" r="15203" t="16238"/>
          <a:stretch/>
        </p:blipFill>
        <p:spPr>
          <a:xfrm>
            <a:off x="5700595" y="3068071"/>
            <a:ext cx="3015233" cy="2660925"/>
          </a:xfrm>
          <a:prstGeom prst="rect">
            <a:avLst/>
          </a:prstGeom>
          <a:noFill/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</p:pic>
      <p:sp>
        <p:nvSpPr>
          <p:cNvPr id="648" name="Google Shape;648;p43"/>
          <p:cNvSpPr/>
          <p:nvPr/>
        </p:nvSpPr>
        <p:spPr>
          <a:xfrm>
            <a:off x="902887" y="2592728"/>
            <a:ext cx="4555521" cy="48013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b="0" i="0" lang="fr-FR" sz="18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Une </a:t>
            </a:r>
            <a:r>
              <a:rPr b="0" i="0" lang="fr-FR" sz="1800" u="none" cap="none" strike="noStrike">
                <a:solidFill>
                  <a:srgbClr val="D4005D"/>
                </a:solidFill>
                <a:latin typeface="Arial Narrow"/>
                <a:ea typeface="Arial Narrow"/>
                <a:cs typeface="Arial Narrow"/>
                <a:sym typeface="Arial Narrow"/>
              </a:rPr>
              <a:t>ressource</a:t>
            </a:r>
            <a:r>
              <a:rPr b="0" i="0" lang="fr-FR" sz="18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b="0" i="0" lang="fr-FR" sz="1800" u="none" cap="none" strike="noStrike">
                <a:solidFill>
                  <a:schemeClr val="accent6"/>
                </a:solidFill>
                <a:latin typeface="Arial Narrow"/>
                <a:ea typeface="Arial Narrow"/>
                <a:cs typeface="Arial Narrow"/>
                <a:sym typeface="Arial Narrow"/>
              </a:rPr>
              <a:t>sur la mesure d’une taille </a:t>
            </a:r>
            <a:r>
              <a:rPr b="0" i="0" lang="fr-FR" sz="18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: comment mesurer des bâtiments, des insectes en mouvement, etc. </a:t>
            </a:r>
            <a:endParaRPr/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accent6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b="0" i="0" lang="fr-FR" sz="1800" u="none" cap="none" strike="noStrike">
                <a:solidFill>
                  <a:schemeClr val="accent6"/>
                </a:solidFill>
                <a:latin typeface="Arial Narrow"/>
                <a:ea typeface="Arial Narrow"/>
                <a:cs typeface="Arial Narrow"/>
                <a:sym typeface="Arial Narrow"/>
              </a:rPr>
              <a:t>Une ressource sur les couleurs</a:t>
            </a:r>
            <a:r>
              <a:rPr b="0" i="0" lang="fr-FR" sz="18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 : comment caractériser une couleur et trouver un critère scientifique pour comparer différentes nuances d’une couleur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b="0" i="0" lang="fr-FR" sz="1800" u="none" cap="none" strike="noStrike">
                <a:solidFill>
                  <a:schemeClr val="accent6"/>
                </a:solidFill>
                <a:latin typeface="Arial Narrow"/>
                <a:ea typeface="Arial Narrow"/>
                <a:cs typeface="Arial Narrow"/>
                <a:sym typeface="Arial Narrow"/>
              </a:rPr>
              <a:t>Un projet de 3 séquences sur le son « Qu’est ce que le bruit ? » </a:t>
            </a:r>
            <a:r>
              <a:rPr b="0" i="0" lang="fr-FR" sz="18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: Comprendre ce qu’est le niveau sonore (en ligne), Construire une échelle de bruits (en ligne), Etablir un protocole pour atténuer un son (à venir)  </a:t>
            </a:r>
            <a:endParaRPr/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218439" lvl="0" marL="46736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6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2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44"/>
          <p:cNvSpPr txBox="1"/>
          <p:nvPr>
            <p:ph idx="1" type="body"/>
          </p:nvPr>
        </p:nvSpPr>
        <p:spPr>
          <a:xfrm>
            <a:off x="508000" y="1600200"/>
            <a:ext cx="8356082" cy="50345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63540" lvl="0" marL="288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60"/>
              <a:buChar char="•"/>
            </a:pPr>
            <a:r>
              <a:rPr lang="fr-FR"/>
              <a:t>Une </a:t>
            </a:r>
            <a:r>
              <a:rPr b="1" lang="fr-FR">
                <a:solidFill>
                  <a:schemeClr val="accent6"/>
                </a:solidFill>
              </a:rPr>
              <a:t>séquence dédiée à la découverte et la prise en main de l’outil </a:t>
            </a:r>
            <a:r>
              <a:rPr lang="fr-FR"/>
              <a:t>accompagné d’</a:t>
            </a:r>
            <a:r>
              <a:rPr b="1" lang="fr-FR">
                <a:solidFill>
                  <a:schemeClr val="accent6"/>
                </a:solidFill>
              </a:rPr>
              <a:t>un diaporama pour les guider pas à pas</a:t>
            </a:r>
            <a:endParaRPr/>
          </a:p>
          <a:p>
            <a:pPr indent="-39080" lvl="0" marL="288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60"/>
              <a:buNone/>
            </a:pPr>
            <a:r>
              <a:t/>
            </a:r>
            <a:endParaRPr b="1">
              <a:solidFill>
                <a:schemeClr val="accent6"/>
              </a:solidFill>
            </a:endParaRPr>
          </a:p>
          <a:p>
            <a:pPr indent="-39080" lvl="0" marL="288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60"/>
              <a:buNone/>
            </a:pPr>
            <a:r>
              <a:t/>
            </a:r>
            <a:endParaRPr/>
          </a:p>
          <a:p>
            <a:pPr indent="-163540" lvl="1" marL="745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60"/>
              <a:buNone/>
            </a:pPr>
            <a:r>
              <a:rPr b="1" lang="fr-FR">
                <a:solidFill>
                  <a:schemeClr val="accent6"/>
                </a:solidFill>
              </a:rPr>
              <a:t>						✓ </a:t>
            </a:r>
            <a:r>
              <a:rPr lang="fr-FR">
                <a:solidFill>
                  <a:schemeClr val="dk1"/>
                </a:solidFill>
              </a:rPr>
              <a:t>Diaporama facilement adaptable</a:t>
            </a:r>
            <a:r>
              <a:rPr b="1" lang="fr-FR">
                <a:solidFill>
                  <a:schemeClr val="accent6"/>
                </a:solidFill>
              </a:rPr>
              <a:t> </a:t>
            </a:r>
            <a:endParaRPr/>
          </a:p>
          <a:p>
            <a:pPr indent="-163540" lvl="1" marL="745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60"/>
              <a:buNone/>
            </a:pPr>
            <a:r>
              <a:rPr b="1" lang="fr-FR">
                <a:solidFill>
                  <a:schemeClr val="accent6"/>
                </a:solidFill>
              </a:rPr>
              <a:t>						✓ </a:t>
            </a:r>
            <a:r>
              <a:rPr lang="fr-FR"/>
              <a:t>Diaporama déjà disponible (drive 					    partagé)</a:t>
            </a:r>
            <a:endParaRPr/>
          </a:p>
          <a:p>
            <a:pPr indent="-163540" lvl="1" marL="745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60"/>
              <a:buNone/>
            </a:pPr>
            <a:r>
              <a:rPr b="1" lang="fr-FR">
                <a:solidFill>
                  <a:schemeClr val="accent6"/>
                </a:solidFill>
              </a:rPr>
              <a:t>						✗ </a:t>
            </a:r>
            <a:r>
              <a:rPr lang="fr-FR">
                <a:solidFill>
                  <a:schemeClr val="dk1"/>
                </a:solidFill>
              </a:rPr>
              <a:t>Séquence pédagogique 						    associée : en cours d’écriture </a:t>
            </a:r>
            <a:endParaRPr/>
          </a:p>
          <a:p>
            <a:pPr indent="-163540" lvl="1" marL="745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60"/>
              <a:buNone/>
            </a:pPr>
            <a:r>
              <a:rPr lang="fr-FR">
                <a:solidFill>
                  <a:schemeClr val="dk1"/>
                </a:solidFill>
              </a:rPr>
              <a:t>						</a:t>
            </a:r>
            <a:endParaRPr/>
          </a:p>
          <a:p>
            <a:pPr indent="-163540" lvl="1" marL="745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60"/>
              <a:buNone/>
            </a:pPr>
            <a:r>
              <a:t/>
            </a:r>
            <a:endParaRPr/>
          </a:p>
          <a:p>
            <a:pPr indent="-163540" lvl="1" marL="745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60"/>
              <a:buNone/>
            </a:pPr>
            <a:r>
              <a:t/>
            </a:r>
            <a:endParaRPr i="1"/>
          </a:p>
          <a:p>
            <a:pPr indent="-163540" lvl="1" marL="745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60"/>
              <a:buNone/>
            </a:pPr>
            <a:r>
              <a:t/>
            </a:r>
            <a:endParaRPr/>
          </a:p>
          <a:p>
            <a:pPr indent="-163540" lvl="1" marL="745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60"/>
              <a:buNone/>
            </a:pPr>
            <a:r>
              <a:t/>
            </a:r>
            <a:endParaRPr/>
          </a:p>
          <a:p>
            <a:pPr indent="-163540" lvl="1" marL="745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60"/>
              <a:buNone/>
            </a:pPr>
            <a:r>
              <a:t/>
            </a:r>
            <a:endParaRPr/>
          </a:p>
        </p:txBody>
      </p:sp>
      <p:sp>
        <p:nvSpPr>
          <p:cNvPr id="654" name="Google Shape;654;p44"/>
          <p:cNvSpPr txBox="1"/>
          <p:nvPr>
            <p:ph type="title"/>
          </p:nvPr>
        </p:nvSpPr>
        <p:spPr>
          <a:xfrm>
            <a:off x="486228" y="360363"/>
            <a:ext cx="8229600" cy="7644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fr-FR"/>
              <a:t>Les ressources pédagogiques proposées</a:t>
            </a:r>
            <a:endParaRPr/>
          </a:p>
        </p:txBody>
      </p:sp>
      <p:pic>
        <p:nvPicPr>
          <p:cNvPr id="655" name="Google Shape;655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9918" y="3146748"/>
            <a:ext cx="3442996" cy="2582247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56" name="Google Shape;656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11557" y="4052469"/>
            <a:ext cx="3442996" cy="2582247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0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45"/>
          <p:cNvSpPr txBox="1"/>
          <p:nvPr>
            <p:ph type="title"/>
          </p:nvPr>
        </p:nvSpPr>
        <p:spPr>
          <a:xfrm>
            <a:off x="486228" y="360363"/>
            <a:ext cx="8229600" cy="7644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fr-FR" sz="2400"/>
              <a:t>Des ressources testées en classe</a:t>
            </a:r>
            <a:endParaRPr sz="2400"/>
          </a:p>
        </p:txBody>
      </p:sp>
      <p:sp>
        <p:nvSpPr>
          <p:cNvPr id="662" name="Google Shape;662;p45"/>
          <p:cNvSpPr txBox="1"/>
          <p:nvPr/>
        </p:nvSpPr>
        <p:spPr>
          <a:xfrm>
            <a:off x="4710857" y="1445964"/>
            <a:ext cx="3672749" cy="565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-163540" lvl="0" marL="288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7717"/>
              <a:buFont typeface="Arial Narrow"/>
              <a:buNone/>
            </a:pPr>
            <a:r>
              <a:rPr b="1" i="0" lang="fr-FR" sz="1800" u="none" cap="none" strike="noStrike">
                <a:solidFill>
                  <a:schemeClr val="accent6"/>
                </a:solidFill>
                <a:latin typeface="Arial Narrow"/>
                <a:ea typeface="Arial Narrow"/>
                <a:cs typeface="Arial Narrow"/>
                <a:sym typeface="Arial Narrow"/>
              </a:rPr>
              <a:t>Juin 2022 : </a:t>
            </a:r>
            <a:r>
              <a:rPr b="0" i="0" lang="fr-FR" sz="1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Ecole Doudeauville, Paris 18</a:t>
            </a:r>
            <a:endParaRPr b="0" i="0" sz="1800" u="none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descr="C:\Users\Bacle Pauline\Downloads\WhatsApp Image 2022-09-07 at 16.36.45(1)(1).jpeg" id="663" name="Google Shape;663;p45"/>
          <p:cNvPicPr preferRelativeResize="0"/>
          <p:nvPr/>
        </p:nvPicPr>
        <p:blipFill rotWithShape="1">
          <a:blip r:embed="rId3">
            <a:alphaModFix/>
          </a:blip>
          <a:srcRect b="17385" l="0" r="4067" t="0"/>
          <a:stretch/>
        </p:blipFill>
        <p:spPr>
          <a:xfrm>
            <a:off x="4979284" y="1875846"/>
            <a:ext cx="3214096" cy="20759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Bacle Pauline\Downloads\WhatsApp Image 2022-09-07 at 16.36.44(1).jpeg" id="664" name="Google Shape;664;p45"/>
          <p:cNvPicPr preferRelativeResize="0"/>
          <p:nvPr/>
        </p:nvPicPr>
        <p:blipFill rotWithShape="1">
          <a:blip r:embed="rId4">
            <a:alphaModFix/>
          </a:blip>
          <a:srcRect b="0" l="18836" r="0" t="0"/>
          <a:stretch/>
        </p:blipFill>
        <p:spPr>
          <a:xfrm>
            <a:off x="3114559" y="4118002"/>
            <a:ext cx="3214098" cy="2512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65" name="Google Shape;665;p4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50620" y="1874979"/>
            <a:ext cx="3777862" cy="2075952"/>
          </a:xfrm>
          <a:prstGeom prst="rect">
            <a:avLst/>
          </a:prstGeom>
          <a:noFill/>
          <a:ln>
            <a:noFill/>
          </a:ln>
        </p:spPr>
      </p:pic>
      <p:sp>
        <p:nvSpPr>
          <p:cNvPr id="666" name="Google Shape;666;p45"/>
          <p:cNvSpPr txBox="1"/>
          <p:nvPr/>
        </p:nvSpPr>
        <p:spPr>
          <a:xfrm>
            <a:off x="898750" y="1445965"/>
            <a:ext cx="3863976" cy="565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63540" lvl="0" marL="288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60"/>
              <a:buFont typeface="Arial Narrow"/>
              <a:buNone/>
            </a:pPr>
            <a:r>
              <a:rPr b="1" i="0" lang="fr-FR" sz="1600" u="none" cap="none" strike="noStrike">
                <a:solidFill>
                  <a:schemeClr val="accent6"/>
                </a:solidFill>
                <a:latin typeface="Arial Narrow"/>
                <a:ea typeface="Arial Narrow"/>
                <a:cs typeface="Arial Narrow"/>
                <a:sym typeface="Arial Narrow"/>
              </a:rPr>
              <a:t>Septembre 2022 : </a:t>
            </a:r>
            <a:r>
              <a:rPr b="0" i="0" lang="fr-FR" sz="1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Ecole Doudeauville, Paris 18</a:t>
            </a:r>
            <a:endParaRPr b="0" i="0" sz="1600" u="none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0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46"/>
          <p:cNvSpPr txBox="1"/>
          <p:nvPr>
            <p:ph type="title"/>
          </p:nvPr>
        </p:nvSpPr>
        <p:spPr>
          <a:xfrm>
            <a:off x="486228" y="360363"/>
            <a:ext cx="8229600" cy="7644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fr-FR"/>
              <a:t>Les ressources pédagogiques proposées</a:t>
            </a:r>
            <a:endParaRPr/>
          </a:p>
        </p:txBody>
      </p:sp>
      <p:sp>
        <p:nvSpPr>
          <p:cNvPr id="672" name="Google Shape;672;p46"/>
          <p:cNvSpPr txBox="1"/>
          <p:nvPr>
            <p:ph idx="1" type="body"/>
          </p:nvPr>
        </p:nvSpPr>
        <p:spPr>
          <a:xfrm>
            <a:off x="508000" y="1600200"/>
            <a:ext cx="8207828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63540" lvl="0" marL="288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60"/>
              <a:buChar char="•"/>
            </a:pPr>
            <a:r>
              <a:rPr lang="fr-FR"/>
              <a:t>Des ressources pour aider les enseignants à prendre en main l’outil : </a:t>
            </a:r>
            <a:r>
              <a:rPr b="1" lang="fr-FR">
                <a:solidFill>
                  <a:schemeClr val="accent6"/>
                </a:solidFill>
              </a:rPr>
              <a:t>un tutoriel d’auto-formation </a:t>
            </a:r>
            <a:endParaRPr/>
          </a:p>
          <a:p>
            <a:pPr indent="-163540" lvl="1" marL="745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60"/>
              <a:buNone/>
            </a:pPr>
            <a:r>
              <a:t/>
            </a:r>
            <a:endParaRPr/>
          </a:p>
          <a:p>
            <a:pPr indent="-163540" lvl="1" marL="745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60"/>
              <a:buNone/>
            </a:pPr>
            <a:r>
              <a:t/>
            </a:r>
            <a:endParaRPr/>
          </a:p>
          <a:p>
            <a:pPr indent="-285750" lvl="1" marL="86741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60"/>
              <a:buChar char="•"/>
            </a:pPr>
            <a:r>
              <a:rPr lang="fr-FR"/>
              <a:t>Une présentation de l’application avec une </a:t>
            </a:r>
            <a:r>
              <a:rPr b="1" lang="fr-FR"/>
              <a:t>prise en main des principales fonctionnalités </a:t>
            </a:r>
            <a:endParaRPr/>
          </a:p>
          <a:p>
            <a:pPr indent="-285750" lvl="1" marL="86741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60"/>
              <a:buChar char="•"/>
            </a:pPr>
            <a:r>
              <a:rPr lang="fr-FR"/>
              <a:t>Deux possibilités de </a:t>
            </a:r>
            <a:r>
              <a:rPr b="1" lang="fr-FR"/>
              <a:t>mise en pratique </a:t>
            </a:r>
            <a:r>
              <a:rPr lang="fr-FR"/>
              <a:t>pour la classe, sur deux thématiques basées sur des ressources existantes : </a:t>
            </a:r>
            <a:endParaRPr/>
          </a:p>
          <a:p>
            <a:pPr indent="-285750" lvl="2" marL="132461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60"/>
              <a:buChar char="–"/>
            </a:pPr>
            <a:r>
              <a:rPr lang="fr-FR"/>
              <a:t>Comment mesurer la dimension d’un insecte avec une photo </a:t>
            </a:r>
            <a:endParaRPr/>
          </a:p>
          <a:p>
            <a:pPr indent="-285750" lvl="2" marL="132461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60"/>
              <a:buChar char="–"/>
            </a:pPr>
            <a:r>
              <a:rPr lang="fr-FR"/>
              <a:t>Comment trouver un critère objectif pour classer des couleurs</a:t>
            </a:r>
            <a:endParaRPr/>
          </a:p>
          <a:p>
            <a:pPr indent="-285750" lvl="1" marL="86741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60"/>
              <a:buChar char="•"/>
            </a:pPr>
            <a:r>
              <a:rPr lang="fr-FR"/>
              <a:t>Un </a:t>
            </a:r>
            <a:r>
              <a:rPr b="1" lang="fr-FR"/>
              <a:t>retour d’expérience en classe sur la thématique du son	</a:t>
            </a:r>
            <a:endParaRPr/>
          </a:p>
          <a:p>
            <a:pPr indent="-163540" lvl="1" marL="745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60"/>
              <a:buNone/>
            </a:pPr>
            <a:r>
              <a:t/>
            </a:r>
            <a:endParaRPr/>
          </a:p>
          <a:p>
            <a:pPr indent="-163540" lvl="1" marL="745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60"/>
              <a:buNone/>
            </a:pPr>
            <a:r>
              <a:rPr b="1" lang="fr-FR">
                <a:solidFill>
                  <a:schemeClr val="accent6"/>
                </a:solidFill>
              </a:rPr>
              <a:t>🡲 Sortie prévue pour le premier semestre 2023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4"/>
          <p:cNvSpPr txBox="1"/>
          <p:nvPr>
            <p:ph type="title"/>
          </p:nvPr>
        </p:nvSpPr>
        <p:spPr>
          <a:xfrm>
            <a:off x="486228" y="360363"/>
            <a:ext cx="8229600" cy="7644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</a:pPr>
            <a:r>
              <a:rPr lang="fr-FR" sz="2400"/>
              <a:t>Présentation de l’application FizziQ Junior</a:t>
            </a:r>
            <a:endParaRPr sz="2400"/>
          </a:p>
        </p:txBody>
      </p:sp>
      <p:sp>
        <p:nvSpPr>
          <p:cNvPr id="231" name="Google Shape;231;p24"/>
          <p:cNvSpPr txBox="1"/>
          <p:nvPr/>
        </p:nvSpPr>
        <p:spPr>
          <a:xfrm>
            <a:off x="465977" y="3970238"/>
            <a:ext cx="8207828" cy="29157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342900" lvl="0" marL="46736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5945"/>
              <a:buFont typeface="Arial"/>
              <a:buChar char="•"/>
            </a:pPr>
            <a:r>
              <a:rPr b="0" i="0" lang="fr-FR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Une application pensée pour un usage sur tablettes en cycle 3 </a:t>
            </a:r>
            <a:endParaRPr/>
          </a:p>
          <a:p>
            <a:pPr indent="-342900" lvl="0" marL="46736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5945"/>
              <a:buFont typeface="Arial"/>
              <a:buChar char="•"/>
            </a:pPr>
            <a:r>
              <a:rPr b="0" i="0" lang="fr-FR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Développée par Trapeze.digital, avec l’aide d’un comité scientifique et un comité pédagogique, en partenariat avec la Fondation </a:t>
            </a:r>
            <a:r>
              <a:rPr b="0" i="1" lang="fr-FR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La main à la pâte </a:t>
            </a:r>
            <a:r>
              <a:rPr b="0" i="0" lang="fr-FR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endParaRPr/>
          </a:p>
          <a:p>
            <a:pPr indent="-342900" lvl="0" marL="46736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5945"/>
              <a:buFont typeface="Arial"/>
              <a:buChar char="•"/>
            </a:pPr>
            <a:r>
              <a:rPr b="0" i="0" lang="fr-FR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Avec le soutien du programme Edu-Up</a:t>
            </a:r>
            <a:endParaRPr b="0" i="0" sz="2000" u="none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12446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42900" lvl="0" marL="46736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5945"/>
              <a:buFont typeface="Arial"/>
              <a:buChar char="•"/>
            </a:pPr>
            <a:r>
              <a:rPr b="0" i="0" lang="fr-FR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Gratuite, disponible sur Android et iOS</a:t>
            </a:r>
            <a:endParaRPr/>
          </a:p>
          <a:p>
            <a:pPr indent="-342900" lvl="0" marL="46736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5945"/>
              <a:buFont typeface="Arial"/>
              <a:buChar char="•"/>
            </a:pPr>
            <a:r>
              <a:rPr b="0" i="0" lang="fr-FR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Pas d’enregistrement préalable, identification de connexion ou mot de passe</a:t>
            </a:r>
            <a:endParaRPr/>
          </a:p>
          <a:p>
            <a:pPr indent="-342900" lvl="0" marL="46736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5945"/>
              <a:buFont typeface="Arial"/>
              <a:buChar char="•"/>
            </a:pPr>
            <a:r>
              <a:rPr b="0" i="0" lang="fr-FR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Peut être utilisée par les élèves sans avoir accès à Internet</a:t>
            </a:r>
            <a:endParaRPr/>
          </a:p>
          <a:p>
            <a:pPr indent="0" lvl="0" marL="12446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12446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FizziQ Junior encourage la mise en pratique de la démarche d’investigation en sciences en primaire</a:t>
            </a:r>
            <a:r>
              <a:rPr b="0" i="0" lang="fr-FR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, </a:t>
            </a:r>
            <a:r>
              <a:rPr b="1" i="0" lang="fr-FR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en favorisant l’expérimentation et en proposant un cahier d’expériences digital.</a:t>
            </a:r>
            <a:r>
              <a:rPr b="0" i="0" lang="fr-FR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endParaRPr/>
          </a:p>
        </p:txBody>
      </p:sp>
      <p:pic>
        <p:nvPicPr>
          <p:cNvPr id="232" name="Google Shape;232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26151" y="2432426"/>
            <a:ext cx="1636909" cy="70093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3" name="Google Shape;233;p24"/>
          <p:cNvGrpSpPr/>
          <p:nvPr/>
        </p:nvGrpSpPr>
        <p:grpSpPr>
          <a:xfrm>
            <a:off x="1271852" y="1263243"/>
            <a:ext cx="4503797" cy="2473964"/>
            <a:chOff x="814651" y="646607"/>
            <a:chExt cx="7514698" cy="4127872"/>
          </a:xfrm>
        </p:grpSpPr>
        <p:grpSp>
          <p:nvGrpSpPr>
            <p:cNvPr id="234" name="Google Shape;234;p24"/>
            <p:cNvGrpSpPr/>
            <p:nvPr/>
          </p:nvGrpSpPr>
          <p:grpSpPr>
            <a:xfrm>
              <a:off x="814651" y="646607"/>
              <a:ext cx="7514698" cy="4127872"/>
              <a:chOff x="-4147" y="3635"/>
              <a:chExt cx="41584" cy="16887"/>
            </a:xfrm>
          </p:grpSpPr>
          <p:sp>
            <p:nvSpPr>
              <p:cNvPr id="235" name="Google Shape;235;p24"/>
              <p:cNvSpPr/>
              <p:nvPr/>
            </p:nvSpPr>
            <p:spPr>
              <a:xfrm>
                <a:off x="-4147" y="3890"/>
                <a:ext cx="41584" cy="16397"/>
              </a:xfrm>
              <a:prstGeom prst="roundRect">
                <a:avLst>
                  <a:gd fmla="val 7519" name="adj"/>
                </a:avLst>
              </a:prstGeom>
              <a:solidFill>
                <a:srgbClr val="4E5C6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36" name="Google Shape;236;p24"/>
              <p:cNvGrpSpPr/>
              <p:nvPr/>
            </p:nvGrpSpPr>
            <p:grpSpPr>
              <a:xfrm>
                <a:off x="4474" y="3635"/>
                <a:ext cx="6330" cy="16887"/>
                <a:chOff x="420" y="3048"/>
                <a:chExt cx="6331" cy="14160"/>
              </a:xfrm>
            </p:grpSpPr>
            <p:sp>
              <p:nvSpPr>
                <p:cNvPr id="237" name="Google Shape;237;p24"/>
                <p:cNvSpPr/>
                <p:nvPr/>
              </p:nvSpPr>
              <p:spPr>
                <a:xfrm>
                  <a:off x="420" y="3048"/>
                  <a:ext cx="4789" cy="379"/>
                </a:xfrm>
                <a:prstGeom prst="roundRect">
                  <a:avLst>
                    <a:gd fmla="val 50000" name="adj"/>
                  </a:avLst>
                </a:prstGeom>
                <a:solidFill>
                  <a:srgbClr val="4E5C65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238" name="Google Shape;238;p24"/>
                <p:cNvGrpSpPr/>
                <p:nvPr/>
              </p:nvGrpSpPr>
              <p:grpSpPr>
                <a:xfrm>
                  <a:off x="931" y="16848"/>
                  <a:ext cx="5820" cy="360"/>
                  <a:chOff x="0" y="0"/>
                  <a:chExt cx="5820" cy="360"/>
                </a:xfrm>
              </p:grpSpPr>
              <p:sp>
                <p:nvSpPr>
                  <p:cNvPr id="239" name="Google Shape;239;p24"/>
                  <p:cNvSpPr/>
                  <p:nvPr/>
                </p:nvSpPr>
                <p:spPr>
                  <a:xfrm>
                    <a:off x="0" y="0"/>
                    <a:ext cx="2433" cy="360"/>
                  </a:xfrm>
                  <a:prstGeom prst="roundRect">
                    <a:avLst>
                      <a:gd fmla="val 50000" name="adj"/>
                    </a:avLst>
                  </a:prstGeom>
                  <a:solidFill>
                    <a:srgbClr val="4E5C6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40" name="Google Shape;240;p24"/>
                  <p:cNvSpPr/>
                  <p:nvPr/>
                </p:nvSpPr>
                <p:spPr>
                  <a:xfrm>
                    <a:off x="3386" y="0"/>
                    <a:ext cx="2434" cy="360"/>
                  </a:xfrm>
                  <a:prstGeom prst="roundRect">
                    <a:avLst>
                      <a:gd fmla="val 50000" name="adj"/>
                    </a:avLst>
                  </a:prstGeom>
                  <a:solidFill>
                    <a:srgbClr val="4E5C6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grpSp>
          <p:nvGrpSpPr>
            <p:cNvPr id="241" name="Google Shape;241;p24"/>
            <p:cNvGrpSpPr/>
            <p:nvPr/>
          </p:nvGrpSpPr>
          <p:grpSpPr>
            <a:xfrm>
              <a:off x="1132200" y="1043336"/>
              <a:ext cx="6879600" cy="3411295"/>
              <a:chOff x="1132200" y="1042186"/>
              <a:chExt cx="6879600" cy="3411295"/>
            </a:xfrm>
          </p:grpSpPr>
          <p:sp>
            <p:nvSpPr>
              <p:cNvPr id="242" name="Google Shape;242;p24"/>
              <p:cNvSpPr/>
              <p:nvPr/>
            </p:nvSpPr>
            <p:spPr>
              <a:xfrm>
                <a:off x="1132200" y="1042186"/>
                <a:ext cx="6879600" cy="3409200"/>
              </a:xfrm>
              <a:prstGeom prst="rect">
                <a:avLst/>
              </a:prstGeom>
              <a:solidFill>
                <a:srgbClr val="39A0C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243" name="Google Shape;243;p24"/>
              <p:cNvPicPr preferRelativeResize="0"/>
              <p:nvPr/>
            </p:nvPicPr>
            <p:blipFill rotWithShape="1">
              <a:blip r:embed="rId4">
                <a:alphaModFix/>
              </a:blip>
              <a:srcRect b="32748" l="0" r="0" t="28707"/>
              <a:stretch/>
            </p:blipFill>
            <p:spPr>
              <a:xfrm>
                <a:off x="3219126" y="1159457"/>
                <a:ext cx="2705748" cy="210510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44" name="Google Shape;244;p24"/>
              <p:cNvPicPr preferRelativeResize="0"/>
              <p:nvPr/>
            </p:nvPicPr>
            <p:blipFill rotWithShape="1">
              <a:blip r:embed="rId4">
                <a:alphaModFix/>
              </a:blip>
              <a:srcRect b="2844" l="0" r="0" t="78422"/>
              <a:stretch/>
            </p:blipFill>
            <p:spPr>
              <a:xfrm>
                <a:off x="3102491" y="3342189"/>
                <a:ext cx="2939018" cy="111129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pic>
        <p:nvPicPr>
          <p:cNvPr descr="G:\Drive partagés\FizziQ\Projet FizziQ\COMMUNICATION\GRAPHISME\LOGOS\LOGOS Trapeze.digital\logo-trapeze.png" id="245" name="Google Shape;245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53339" y="1961738"/>
            <a:ext cx="2489654" cy="285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5"/>
          <p:cNvSpPr txBox="1"/>
          <p:nvPr>
            <p:ph type="title"/>
          </p:nvPr>
        </p:nvSpPr>
        <p:spPr>
          <a:xfrm>
            <a:off x="486228" y="341702"/>
            <a:ext cx="8229600" cy="7644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</a:pPr>
            <a:r>
              <a:rPr lang="fr-FR" sz="2400"/>
              <a:t>L’application FizziQ Junior : côté Elève </a:t>
            </a:r>
            <a:endParaRPr sz="2400"/>
          </a:p>
        </p:txBody>
      </p:sp>
      <p:grpSp>
        <p:nvGrpSpPr>
          <p:cNvPr id="251" name="Google Shape;251;p25"/>
          <p:cNvGrpSpPr/>
          <p:nvPr/>
        </p:nvGrpSpPr>
        <p:grpSpPr>
          <a:xfrm>
            <a:off x="814651" y="1700966"/>
            <a:ext cx="7514698" cy="4127872"/>
            <a:chOff x="814651" y="646607"/>
            <a:chExt cx="7514698" cy="4127872"/>
          </a:xfrm>
        </p:grpSpPr>
        <p:grpSp>
          <p:nvGrpSpPr>
            <p:cNvPr id="252" name="Google Shape;252;p25"/>
            <p:cNvGrpSpPr/>
            <p:nvPr/>
          </p:nvGrpSpPr>
          <p:grpSpPr>
            <a:xfrm>
              <a:off x="814651" y="646607"/>
              <a:ext cx="7514698" cy="4127872"/>
              <a:chOff x="-4147" y="3635"/>
              <a:chExt cx="41584" cy="16887"/>
            </a:xfrm>
          </p:grpSpPr>
          <p:sp>
            <p:nvSpPr>
              <p:cNvPr id="253" name="Google Shape;253;p25"/>
              <p:cNvSpPr/>
              <p:nvPr/>
            </p:nvSpPr>
            <p:spPr>
              <a:xfrm>
                <a:off x="-4147" y="3890"/>
                <a:ext cx="41584" cy="16397"/>
              </a:xfrm>
              <a:prstGeom prst="roundRect">
                <a:avLst>
                  <a:gd fmla="val 7519" name="adj"/>
                </a:avLst>
              </a:prstGeom>
              <a:solidFill>
                <a:srgbClr val="4E5C6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54" name="Google Shape;254;p25"/>
              <p:cNvGrpSpPr/>
              <p:nvPr/>
            </p:nvGrpSpPr>
            <p:grpSpPr>
              <a:xfrm>
                <a:off x="4474" y="3635"/>
                <a:ext cx="6330" cy="16887"/>
                <a:chOff x="420" y="3048"/>
                <a:chExt cx="6331" cy="14160"/>
              </a:xfrm>
            </p:grpSpPr>
            <p:sp>
              <p:nvSpPr>
                <p:cNvPr id="255" name="Google Shape;255;p25"/>
                <p:cNvSpPr/>
                <p:nvPr/>
              </p:nvSpPr>
              <p:spPr>
                <a:xfrm>
                  <a:off x="420" y="3048"/>
                  <a:ext cx="4789" cy="379"/>
                </a:xfrm>
                <a:prstGeom prst="roundRect">
                  <a:avLst>
                    <a:gd fmla="val 50000" name="adj"/>
                  </a:avLst>
                </a:prstGeom>
                <a:solidFill>
                  <a:srgbClr val="4E5C65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256" name="Google Shape;256;p25"/>
                <p:cNvGrpSpPr/>
                <p:nvPr/>
              </p:nvGrpSpPr>
              <p:grpSpPr>
                <a:xfrm>
                  <a:off x="931" y="16848"/>
                  <a:ext cx="5820" cy="360"/>
                  <a:chOff x="0" y="0"/>
                  <a:chExt cx="5820" cy="360"/>
                </a:xfrm>
              </p:grpSpPr>
              <p:sp>
                <p:nvSpPr>
                  <p:cNvPr id="257" name="Google Shape;257;p25"/>
                  <p:cNvSpPr/>
                  <p:nvPr/>
                </p:nvSpPr>
                <p:spPr>
                  <a:xfrm>
                    <a:off x="0" y="0"/>
                    <a:ext cx="2433" cy="360"/>
                  </a:xfrm>
                  <a:prstGeom prst="roundRect">
                    <a:avLst>
                      <a:gd fmla="val 50000" name="adj"/>
                    </a:avLst>
                  </a:prstGeom>
                  <a:solidFill>
                    <a:srgbClr val="4E5C6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8" name="Google Shape;258;p25"/>
                  <p:cNvSpPr/>
                  <p:nvPr/>
                </p:nvSpPr>
                <p:spPr>
                  <a:xfrm>
                    <a:off x="3386" y="0"/>
                    <a:ext cx="2434" cy="360"/>
                  </a:xfrm>
                  <a:prstGeom prst="roundRect">
                    <a:avLst>
                      <a:gd fmla="val 50000" name="adj"/>
                    </a:avLst>
                  </a:prstGeom>
                  <a:solidFill>
                    <a:srgbClr val="4E5C6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pic>
          <p:nvPicPr>
            <p:cNvPr descr="G:\Drive partagés\FizziQ\Projet FizziQ\COMMUNICATION\GRAPHISME\SCREENSHOTS APPLICATION\FIZZIQ Jr\Samsung Android - 22-09-15 (v10.98)\20220915_043358377.jpeg" id="259" name="Google Shape;259;p2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132409" y="1006526"/>
              <a:ext cx="6879183" cy="340803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0" name="Google Shape;260;p25"/>
          <p:cNvSpPr/>
          <p:nvPr/>
        </p:nvSpPr>
        <p:spPr>
          <a:xfrm>
            <a:off x="3516464" y="2481942"/>
            <a:ext cx="2268515" cy="2575250"/>
          </a:xfrm>
          <a:prstGeom prst="ellipse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6"/>
          <p:cNvSpPr txBox="1"/>
          <p:nvPr>
            <p:ph type="title"/>
          </p:nvPr>
        </p:nvSpPr>
        <p:spPr>
          <a:xfrm>
            <a:off x="486228" y="360363"/>
            <a:ext cx="8229600" cy="7644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</a:pPr>
            <a:r>
              <a:rPr lang="fr-FR" sz="2400"/>
              <a:t>L’application FizziQ Junior : côté Elève </a:t>
            </a:r>
            <a:endParaRPr sz="2400"/>
          </a:p>
        </p:txBody>
      </p:sp>
      <p:grpSp>
        <p:nvGrpSpPr>
          <p:cNvPr id="266" name="Google Shape;266;p26"/>
          <p:cNvGrpSpPr/>
          <p:nvPr/>
        </p:nvGrpSpPr>
        <p:grpSpPr>
          <a:xfrm>
            <a:off x="814651" y="1700966"/>
            <a:ext cx="7514698" cy="4127872"/>
            <a:chOff x="814651" y="646607"/>
            <a:chExt cx="7514698" cy="4127872"/>
          </a:xfrm>
        </p:grpSpPr>
        <p:grpSp>
          <p:nvGrpSpPr>
            <p:cNvPr id="267" name="Google Shape;267;p26"/>
            <p:cNvGrpSpPr/>
            <p:nvPr/>
          </p:nvGrpSpPr>
          <p:grpSpPr>
            <a:xfrm>
              <a:off x="814651" y="646607"/>
              <a:ext cx="7514698" cy="4127872"/>
              <a:chOff x="-4147" y="3635"/>
              <a:chExt cx="41584" cy="16887"/>
            </a:xfrm>
          </p:grpSpPr>
          <p:sp>
            <p:nvSpPr>
              <p:cNvPr id="268" name="Google Shape;268;p26"/>
              <p:cNvSpPr/>
              <p:nvPr/>
            </p:nvSpPr>
            <p:spPr>
              <a:xfrm>
                <a:off x="-4147" y="3890"/>
                <a:ext cx="41584" cy="16397"/>
              </a:xfrm>
              <a:prstGeom prst="roundRect">
                <a:avLst>
                  <a:gd fmla="val 7519" name="adj"/>
                </a:avLst>
              </a:prstGeom>
              <a:solidFill>
                <a:srgbClr val="4E5C6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69" name="Google Shape;269;p26"/>
              <p:cNvGrpSpPr/>
              <p:nvPr/>
            </p:nvGrpSpPr>
            <p:grpSpPr>
              <a:xfrm>
                <a:off x="4474" y="3635"/>
                <a:ext cx="6330" cy="16887"/>
                <a:chOff x="420" y="3048"/>
                <a:chExt cx="6331" cy="14160"/>
              </a:xfrm>
            </p:grpSpPr>
            <p:sp>
              <p:nvSpPr>
                <p:cNvPr id="270" name="Google Shape;270;p26"/>
                <p:cNvSpPr/>
                <p:nvPr/>
              </p:nvSpPr>
              <p:spPr>
                <a:xfrm>
                  <a:off x="420" y="3048"/>
                  <a:ext cx="4789" cy="379"/>
                </a:xfrm>
                <a:prstGeom prst="roundRect">
                  <a:avLst>
                    <a:gd fmla="val 50000" name="adj"/>
                  </a:avLst>
                </a:prstGeom>
                <a:solidFill>
                  <a:srgbClr val="4E5C65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271" name="Google Shape;271;p26"/>
                <p:cNvGrpSpPr/>
                <p:nvPr/>
              </p:nvGrpSpPr>
              <p:grpSpPr>
                <a:xfrm>
                  <a:off x="931" y="16848"/>
                  <a:ext cx="5820" cy="360"/>
                  <a:chOff x="0" y="0"/>
                  <a:chExt cx="5820" cy="360"/>
                </a:xfrm>
              </p:grpSpPr>
              <p:sp>
                <p:nvSpPr>
                  <p:cNvPr id="272" name="Google Shape;272;p26"/>
                  <p:cNvSpPr/>
                  <p:nvPr/>
                </p:nvSpPr>
                <p:spPr>
                  <a:xfrm>
                    <a:off x="0" y="0"/>
                    <a:ext cx="2433" cy="360"/>
                  </a:xfrm>
                  <a:prstGeom prst="roundRect">
                    <a:avLst>
                      <a:gd fmla="val 50000" name="adj"/>
                    </a:avLst>
                  </a:prstGeom>
                  <a:solidFill>
                    <a:srgbClr val="4E5C6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73" name="Google Shape;273;p26"/>
                  <p:cNvSpPr/>
                  <p:nvPr/>
                </p:nvSpPr>
                <p:spPr>
                  <a:xfrm>
                    <a:off x="3386" y="0"/>
                    <a:ext cx="2434" cy="360"/>
                  </a:xfrm>
                  <a:prstGeom prst="roundRect">
                    <a:avLst>
                      <a:gd fmla="val 50000" name="adj"/>
                    </a:avLst>
                  </a:prstGeom>
                  <a:solidFill>
                    <a:srgbClr val="4E5C6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pic>
          <p:nvPicPr>
            <p:cNvPr descr="G:\Drive partagés\FizziQ\Projet FizziQ\COMMUNICATION\GRAPHISME\SCREENSHOTS APPLICATION\FIZZIQ Jr\Samsung Android - 22-09-15 (v10.98)\20220915_043358377.jpeg" id="274" name="Google Shape;274;p2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132409" y="1006526"/>
              <a:ext cx="6879183" cy="340803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G:\Drive partagés\FizziQ\Projet FizziQ\COMMUNICATION\GRAPHISME\SCREENSHOTS APPLICATION\FIZZIQ Jr\Samsung Android - 22-09-01 (v86)\20220712_144133897.jpeg" id="275" name="Google Shape;275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1991" y="2060885"/>
            <a:ext cx="6879600" cy="3408242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26"/>
          <p:cNvSpPr/>
          <p:nvPr/>
        </p:nvSpPr>
        <p:spPr>
          <a:xfrm>
            <a:off x="5551711" y="2705876"/>
            <a:ext cx="1073021" cy="1035699"/>
          </a:xfrm>
          <a:prstGeom prst="ellipse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7"/>
          <p:cNvSpPr txBox="1"/>
          <p:nvPr>
            <p:ph type="title"/>
          </p:nvPr>
        </p:nvSpPr>
        <p:spPr>
          <a:xfrm>
            <a:off x="486228" y="360363"/>
            <a:ext cx="8229600" cy="7644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</a:pPr>
            <a:r>
              <a:rPr lang="fr-FR" sz="2400"/>
              <a:t>L’application FizziQ Junior : côté Elève </a:t>
            </a:r>
            <a:endParaRPr sz="2400"/>
          </a:p>
        </p:txBody>
      </p:sp>
      <p:grpSp>
        <p:nvGrpSpPr>
          <p:cNvPr id="282" name="Google Shape;282;p27"/>
          <p:cNvGrpSpPr/>
          <p:nvPr/>
        </p:nvGrpSpPr>
        <p:grpSpPr>
          <a:xfrm>
            <a:off x="322741" y="1336242"/>
            <a:ext cx="4617617" cy="2536487"/>
            <a:chOff x="814651" y="1365064"/>
            <a:chExt cx="7514698" cy="4127872"/>
          </a:xfrm>
        </p:grpSpPr>
        <p:grpSp>
          <p:nvGrpSpPr>
            <p:cNvPr id="283" name="Google Shape;283;p27"/>
            <p:cNvGrpSpPr/>
            <p:nvPr/>
          </p:nvGrpSpPr>
          <p:grpSpPr>
            <a:xfrm>
              <a:off x="814651" y="1365064"/>
              <a:ext cx="7514698" cy="4127872"/>
              <a:chOff x="-4147" y="3635"/>
              <a:chExt cx="41584" cy="16887"/>
            </a:xfrm>
          </p:grpSpPr>
          <p:sp>
            <p:nvSpPr>
              <p:cNvPr id="284" name="Google Shape;284;p27"/>
              <p:cNvSpPr/>
              <p:nvPr/>
            </p:nvSpPr>
            <p:spPr>
              <a:xfrm>
                <a:off x="-4147" y="3890"/>
                <a:ext cx="41584" cy="16397"/>
              </a:xfrm>
              <a:prstGeom prst="roundRect">
                <a:avLst>
                  <a:gd fmla="val 7519" name="adj"/>
                </a:avLst>
              </a:prstGeom>
              <a:solidFill>
                <a:srgbClr val="4E5C6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85" name="Google Shape;285;p27"/>
              <p:cNvGrpSpPr/>
              <p:nvPr/>
            </p:nvGrpSpPr>
            <p:grpSpPr>
              <a:xfrm>
                <a:off x="4474" y="3635"/>
                <a:ext cx="6330" cy="16887"/>
                <a:chOff x="420" y="3048"/>
                <a:chExt cx="6331" cy="14160"/>
              </a:xfrm>
            </p:grpSpPr>
            <p:sp>
              <p:nvSpPr>
                <p:cNvPr id="286" name="Google Shape;286;p27"/>
                <p:cNvSpPr/>
                <p:nvPr/>
              </p:nvSpPr>
              <p:spPr>
                <a:xfrm>
                  <a:off x="420" y="3048"/>
                  <a:ext cx="4789" cy="379"/>
                </a:xfrm>
                <a:prstGeom prst="roundRect">
                  <a:avLst>
                    <a:gd fmla="val 50000" name="adj"/>
                  </a:avLst>
                </a:prstGeom>
                <a:solidFill>
                  <a:srgbClr val="4E5C65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287" name="Google Shape;287;p27"/>
                <p:cNvGrpSpPr/>
                <p:nvPr/>
              </p:nvGrpSpPr>
              <p:grpSpPr>
                <a:xfrm>
                  <a:off x="931" y="16848"/>
                  <a:ext cx="5820" cy="360"/>
                  <a:chOff x="0" y="0"/>
                  <a:chExt cx="5820" cy="360"/>
                </a:xfrm>
              </p:grpSpPr>
              <p:sp>
                <p:nvSpPr>
                  <p:cNvPr id="288" name="Google Shape;288;p27"/>
                  <p:cNvSpPr/>
                  <p:nvPr/>
                </p:nvSpPr>
                <p:spPr>
                  <a:xfrm>
                    <a:off x="0" y="0"/>
                    <a:ext cx="2433" cy="360"/>
                  </a:xfrm>
                  <a:prstGeom prst="roundRect">
                    <a:avLst>
                      <a:gd fmla="val 50000" name="adj"/>
                    </a:avLst>
                  </a:prstGeom>
                  <a:solidFill>
                    <a:srgbClr val="4E5C6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89" name="Google Shape;289;p27"/>
                  <p:cNvSpPr/>
                  <p:nvPr/>
                </p:nvSpPr>
                <p:spPr>
                  <a:xfrm>
                    <a:off x="3386" y="0"/>
                    <a:ext cx="2434" cy="360"/>
                  </a:xfrm>
                  <a:prstGeom prst="roundRect">
                    <a:avLst>
                      <a:gd fmla="val 50000" name="adj"/>
                    </a:avLst>
                  </a:prstGeom>
                  <a:solidFill>
                    <a:srgbClr val="4E5C6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pic>
          <p:nvPicPr>
            <p:cNvPr descr="H:\Mon Drive\Nouveau dossier\20221008_113038892.jpeg" id="290" name="Google Shape;290;p2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132200" y="1724879"/>
              <a:ext cx="6879600" cy="340824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91" name="Google Shape;291;p27"/>
          <p:cNvGrpSpPr/>
          <p:nvPr/>
        </p:nvGrpSpPr>
        <p:grpSpPr>
          <a:xfrm>
            <a:off x="322742" y="3954869"/>
            <a:ext cx="4629052" cy="2542768"/>
            <a:chOff x="814651" y="1365064"/>
            <a:chExt cx="7514698" cy="4127872"/>
          </a:xfrm>
        </p:grpSpPr>
        <p:grpSp>
          <p:nvGrpSpPr>
            <p:cNvPr id="292" name="Google Shape;292;p27"/>
            <p:cNvGrpSpPr/>
            <p:nvPr/>
          </p:nvGrpSpPr>
          <p:grpSpPr>
            <a:xfrm>
              <a:off x="814651" y="1365064"/>
              <a:ext cx="7514698" cy="4127872"/>
              <a:chOff x="-4147" y="3635"/>
              <a:chExt cx="41584" cy="16887"/>
            </a:xfrm>
          </p:grpSpPr>
          <p:sp>
            <p:nvSpPr>
              <p:cNvPr id="293" name="Google Shape;293;p27"/>
              <p:cNvSpPr/>
              <p:nvPr/>
            </p:nvSpPr>
            <p:spPr>
              <a:xfrm>
                <a:off x="-4147" y="3890"/>
                <a:ext cx="41584" cy="16397"/>
              </a:xfrm>
              <a:prstGeom prst="roundRect">
                <a:avLst>
                  <a:gd fmla="val 7519" name="adj"/>
                </a:avLst>
              </a:prstGeom>
              <a:solidFill>
                <a:srgbClr val="4E5C6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94" name="Google Shape;294;p27"/>
              <p:cNvGrpSpPr/>
              <p:nvPr/>
            </p:nvGrpSpPr>
            <p:grpSpPr>
              <a:xfrm>
                <a:off x="4474" y="3635"/>
                <a:ext cx="6330" cy="16887"/>
                <a:chOff x="420" y="3048"/>
                <a:chExt cx="6331" cy="14160"/>
              </a:xfrm>
            </p:grpSpPr>
            <p:sp>
              <p:nvSpPr>
                <p:cNvPr id="295" name="Google Shape;295;p27"/>
                <p:cNvSpPr/>
                <p:nvPr/>
              </p:nvSpPr>
              <p:spPr>
                <a:xfrm>
                  <a:off x="420" y="3048"/>
                  <a:ext cx="4789" cy="379"/>
                </a:xfrm>
                <a:prstGeom prst="roundRect">
                  <a:avLst>
                    <a:gd fmla="val 50000" name="adj"/>
                  </a:avLst>
                </a:prstGeom>
                <a:solidFill>
                  <a:srgbClr val="4E5C65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296" name="Google Shape;296;p27"/>
                <p:cNvGrpSpPr/>
                <p:nvPr/>
              </p:nvGrpSpPr>
              <p:grpSpPr>
                <a:xfrm>
                  <a:off x="931" y="16848"/>
                  <a:ext cx="5820" cy="360"/>
                  <a:chOff x="0" y="0"/>
                  <a:chExt cx="5820" cy="360"/>
                </a:xfrm>
              </p:grpSpPr>
              <p:sp>
                <p:nvSpPr>
                  <p:cNvPr id="297" name="Google Shape;297;p27"/>
                  <p:cNvSpPr/>
                  <p:nvPr/>
                </p:nvSpPr>
                <p:spPr>
                  <a:xfrm>
                    <a:off x="0" y="0"/>
                    <a:ext cx="2433" cy="360"/>
                  </a:xfrm>
                  <a:prstGeom prst="roundRect">
                    <a:avLst>
                      <a:gd fmla="val 50000" name="adj"/>
                    </a:avLst>
                  </a:prstGeom>
                  <a:solidFill>
                    <a:srgbClr val="4E5C6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8" name="Google Shape;298;p27"/>
                  <p:cNvSpPr/>
                  <p:nvPr/>
                </p:nvSpPr>
                <p:spPr>
                  <a:xfrm>
                    <a:off x="3386" y="0"/>
                    <a:ext cx="2434" cy="360"/>
                  </a:xfrm>
                  <a:prstGeom prst="roundRect">
                    <a:avLst>
                      <a:gd fmla="val 50000" name="adj"/>
                    </a:avLst>
                  </a:prstGeom>
                  <a:solidFill>
                    <a:srgbClr val="4E5C6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pic>
          <p:nvPicPr>
            <p:cNvPr descr="H:\Mon Drive\Nouveau dossier\20221008_113135254.jpeg" id="299" name="Google Shape;299;p2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132200" y="1724879"/>
              <a:ext cx="6879600" cy="340824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0" name="Google Shape;300;p27"/>
          <p:cNvSpPr txBox="1"/>
          <p:nvPr/>
        </p:nvSpPr>
        <p:spPr>
          <a:xfrm>
            <a:off x="5299788" y="2363931"/>
            <a:ext cx="3586857" cy="3477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fr-FR" sz="20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Cahier d’expériences personnalisable : titre, auteurs, photo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fr-FR" sz="20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Cahier structuré en cinq sections  </a:t>
            </a:r>
            <a:endParaRPr/>
          </a:p>
          <a:p>
            <a:pPr indent="-158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fr-FR" sz="20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Les élèves peuvent documenter leurs expériences : ajout de texte, photos, dessins, mesures grâce aux capteurs de la tablettes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01" name="Google Shape;301;p27"/>
          <p:cNvSpPr/>
          <p:nvPr/>
        </p:nvSpPr>
        <p:spPr>
          <a:xfrm>
            <a:off x="2444620" y="3312367"/>
            <a:ext cx="559837" cy="339263"/>
          </a:xfrm>
          <a:prstGeom prst="ellipse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8"/>
          <p:cNvSpPr txBox="1"/>
          <p:nvPr>
            <p:ph type="title"/>
          </p:nvPr>
        </p:nvSpPr>
        <p:spPr>
          <a:xfrm>
            <a:off x="486228" y="360363"/>
            <a:ext cx="8229600" cy="7644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</a:pPr>
            <a:r>
              <a:rPr lang="fr-FR" sz="2400"/>
              <a:t>L’application FizziQ Junior : côté Elève </a:t>
            </a:r>
            <a:endParaRPr sz="2400"/>
          </a:p>
        </p:txBody>
      </p:sp>
      <p:grpSp>
        <p:nvGrpSpPr>
          <p:cNvPr id="307" name="Google Shape;307;p28"/>
          <p:cNvGrpSpPr/>
          <p:nvPr/>
        </p:nvGrpSpPr>
        <p:grpSpPr>
          <a:xfrm>
            <a:off x="814651" y="1700966"/>
            <a:ext cx="7514698" cy="4127872"/>
            <a:chOff x="814651" y="646607"/>
            <a:chExt cx="7514698" cy="4127872"/>
          </a:xfrm>
        </p:grpSpPr>
        <p:grpSp>
          <p:nvGrpSpPr>
            <p:cNvPr id="308" name="Google Shape;308;p28"/>
            <p:cNvGrpSpPr/>
            <p:nvPr/>
          </p:nvGrpSpPr>
          <p:grpSpPr>
            <a:xfrm>
              <a:off x="814651" y="646607"/>
              <a:ext cx="7514698" cy="4127872"/>
              <a:chOff x="-4147" y="3635"/>
              <a:chExt cx="41584" cy="16887"/>
            </a:xfrm>
          </p:grpSpPr>
          <p:sp>
            <p:nvSpPr>
              <p:cNvPr id="309" name="Google Shape;309;p28"/>
              <p:cNvSpPr/>
              <p:nvPr/>
            </p:nvSpPr>
            <p:spPr>
              <a:xfrm>
                <a:off x="-4147" y="3890"/>
                <a:ext cx="41584" cy="16397"/>
              </a:xfrm>
              <a:prstGeom prst="roundRect">
                <a:avLst>
                  <a:gd fmla="val 7519" name="adj"/>
                </a:avLst>
              </a:prstGeom>
              <a:solidFill>
                <a:srgbClr val="4E5C6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10" name="Google Shape;310;p28"/>
              <p:cNvGrpSpPr/>
              <p:nvPr/>
            </p:nvGrpSpPr>
            <p:grpSpPr>
              <a:xfrm>
                <a:off x="4474" y="3635"/>
                <a:ext cx="6330" cy="16887"/>
                <a:chOff x="420" y="3048"/>
                <a:chExt cx="6331" cy="14160"/>
              </a:xfrm>
            </p:grpSpPr>
            <p:sp>
              <p:nvSpPr>
                <p:cNvPr id="311" name="Google Shape;311;p28"/>
                <p:cNvSpPr/>
                <p:nvPr/>
              </p:nvSpPr>
              <p:spPr>
                <a:xfrm>
                  <a:off x="420" y="3048"/>
                  <a:ext cx="4789" cy="379"/>
                </a:xfrm>
                <a:prstGeom prst="roundRect">
                  <a:avLst>
                    <a:gd fmla="val 50000" name="adj"/>
                  </a:avLst>
                </a:prstGeom>
                <a:solidFill>
                  <a:srgbClr val="4E5C65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312" name="Google Shape;312;p28"/>
                <p:cNvGrpSpPr/>
                <p:nvPr/>
              </p:nvGrpSpPr>
              <p:grpSpPr>
                <a:xfrm>
                  <a:off x="931" y="16848"/>
                  <a:ext cx="5820" cy="360"/>
                  <a:chOff x="0" y="0"/>
                  <a:chExt cx="5820" cy="360"/>
                </a:xfrm>
              </p:grpSpPr>
              <p:sp>
                <p:nvSpPr>
                  <p:cNvPr id="313" name="Google Shape;313;p28"/>
                  <p:cNvSpPr/>
                  <p:nvPr/>
                </p:nvSpPr>
                <p:spPr>
                  <a:xfrm>
                    <a:off x="0" y="0"/>
                    <a:ext cx="2433" cy="360"/>
                  </a:xfrm>
                  <a:prstGeom prst="roundRect">
                    <a:avLst>
                      <a:gd fmla="val 50000" name="adj"/>
                    </a:avLst>
                  </a:prstGeom>
                  <a:solidFill>
                    <a:srgbClr val="4E5C6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14" name="Google Shape;314;p28"/>
                  <p:cNvSpPr/>
                  <p:nvPr/>
                </p:nvSpPr>
                <p:spPr>
                  <a:xfrm>
                    <a:off x="3386" y="0"/>
                    <a:ext cx="2434" cy="360"/>
                  </a:xfrm>
                  <a:prstGeom prst="roundRect">
                    <a:avLst>
                      <a:gd fmla="val 50000" name="adj"/>
                    </a:avLst>
                  </a:prstGeom>
                  <a:solidFill>
                    <a:srgbClr val="4E5C6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pic>
          <p:nvPicPr>
            <p:cNvPr descr="G:\Drive partagés\FizziQ\Projet FizziQ\COMMUNICATION\GRAPHISME\SCREENSHOTS APPLICATION\FIZZIQ Jr\Samsung Android - 22-09-15 (v10.98)\20220915_043358377.jpeg" id="315" name="Google Shape;315;p2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132409" y="1006526"/>
              <a:ext cx="6879183" cy="340803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G:\Drive partagés\FizziQ\Projet FizziQ\COMMUNICATION\GRAPHISME\SCREENSHOTS APPLICATION\FIZZIQ Jr\Samsung Android - 22-09-01 (v86)\20220712_144133897.jpeg" id="316" name="Google Shape;316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1991" y="2060885"/>
            <a:ext cx="6879600" cy="34082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:\Mon Drive\Nouveau dossier\20221008_113446751.jpeg" id="317" name="Google Shape;317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31991" y="2060678"/>
            <a:ext cx="6879600" cy="3408242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28"/>
          <p:cNvSpPr/>
          <p:nvPr/>
        </p:nvSpPr>
        <p:spPr>
          <a:xfrm>
            <a:off x="4044611" y="4326566"/>
            <a:ext cx="1073021" cy="1035699"/>
          </a:xfrm>
          <a:prstGeom prst="ellipse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29"/>
          <p:cNvSpPr txBox="1"/>
          <p:nvPr>
            <p:ph type="title"/>
          </p:nvPr>
        </p:nvSpPr>
        <p:spPr>
          <a:xfrm>
            <a:off x="486228" y="360363"/>
            <a:ext cx="8229600" cy="7644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</a:pPr>
            <a:r>
              <a:rPr lang="fr-FR" sz="2400"/>
              <a:t>L’application FizziQ Junior : côté Elève </a:t>
            </a:r>
            <a:endParaRPr sz="2400"/>
          </a:p>
        </p:txBody>
      </p:sp>
      <p:grpSp>
        <p:nvGrpSpPr>
          <p:cNvPr id="324" name="Google Shape;324;p29"/>
          <p:cNvGrpSpPr/>
          <p:nvPr/>
        </p:nvGrpSpPr>
        <p:grpSpPr>
          <a:xfrm>
            <a:off x="486228" y="1290190"/>
            <a:ext cx="4682931" cy="2572364"/>
            <a:chOff x="814651" y="1700966"/>
            <a:chExt cx="7514698" cy="4127872"/>
          </a:xfrm>
        </p:grpSpPr>
        <p:grpSp>
          <p:nvGrpSpPr>
            <p:cNvPr id="325" name="Google Shape;325;p29"/>
            <p:cNvGrpSpPr/>
            <p:nvPr/>
          </p:nvGrpSpPr>
          <p:grpSpPr>
            <a:xfrm>
              <a:off x="814651" y="1700966"/>
              <a:ext cx="7514698" cy="4127872"/>
              <a:chOff x="814651" y="646607"/>
              <a:chExt cx="7514698" cy="4127872"/>
            </a:xfrm>
          </p:grpSpPr>
          <p:grpSp>
            <p:nvGrpSpPr>
              <p:cNvPr id="326" name="Google Shape;326;p29"/>
              <p:cNvGrpSpPr/>
              <p:nvPr/>
            </p:nvGrpSpPr>
            <p:grpSpPr>
              <a:xfrm>
                <a:off x="814651" y="646607"/>
                <a:ext cx="7514698" cy="4127872"/>
                <a:chOff x="-4147" y="3635"/>
                <a:chExt cx="41584" cy="16887"/>
              </a:xfrm>
            </p:grpSpPr>
            <p:sp>
              <p:nvSpPr>
                <p:cNvPr id="327" name="Google Shape;327;p29"/>
                <p:cNvSpPr/>
                <p:nvPr/>
              </p:nvSpPr>
              <p:spPr>
                <a:xfrm>
                  <a:off x="-4147" y="3890"/>
                  <a:ext cx="41584" cy="16397"/>
                </a:xfrm>
                <a:prstGeom prst="roundRect">
                  <a:avLst>
                    <a:gd fmla="val 7519" name="adj"/>
                  </a:avLst>
                </a:prstGeom>
                <a:solidFill>
                  <a:srgbClr val="4E5C65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328" name="Google Shape;328;p29"/>
                <p:cNvGrpSpPr/>
                <p:nvPr/>
              </p:nvGrpSpPr>
              <p:grpSpPr>
                <a:xfrm>
                  <a:off x="4474" y="3635"/>
                  <a:ext cx="6330" cy="16887"/>
                  <a:chOff x="420" y="3048"/>
                  <a:chExt cx="6331" cy="14160"/>
                </a:xfrm>
              </p:grpSpPr>
              <p:sp>
                <p:nvSpPr>
                  <p:cNvPr id="329" name="Google Shape;329;p29"/>
                  <p:cNvSpPr/>
                  <p:nvPr/>
                </p:nvSpPr>
                <p:spPr>
                  <a:xfrm>
                    <a:off x="420" y="3048"/>
                    <a:ext cx="4789" cy="379"/>
                  </a:xfrm>
                  <a:prstGeom prst="roundRect">
                    <a:avLst>
                      <a:gd fmla="val 50000" name="adj"/>
                    </a:avLst>
                  </a:prstGeom>
                  <a:solidFill>
                    <a:srgbClr val="4E5C6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330" name="Google Shape;330;p29"/>
                  <p:cNvGrpSpPr/>
                  <p:nvPr/>
                </p:nvGrpSpPr>
                <p:grpSpPr>
                  <a:xfrm>
                    <a:off x="931" y="16848"/>
                    <a:ext cx="5820" cy="360"/>
                    <a:chOff x="0" y="0"/>
                    <a:chExt cx="5820" cy="360"/>
                  </a:xfrm>
                </p:grpSpPr>
                <p:sp>
                  <p:nvSpPr>
                    <p:cNvPr id="331" name="Google Shape;331;p29"/>
                    <p:cNvSpPr/>
                    <p:nvPr/>
                  </p:nvSpPr>
                  <p:spPr>
                    <a:xfrm>
                      <a:off x="0" y="0"/>
                      <a:ext cx="2433" cy="360"/>
                    </a:xfrm>
                    <a:prstGeom prst="roundRect">
                      <a:avLst>
                        <a:gd fmla="val 50000" name="adj"/>
                      </a:avLst>
                    </a:prstGeom>
                    <a:solidFill>
                      <a:srgbClr val="4E5C65"/>
                    </a:solidFill>
                    <a:ln>
                      <a:noFill/>
                    </a:ln>
                  </p:spPr>
                  <p:txBody>
                    <a:bodyPr anchorCtr="0" anchor="t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332" name="Google Shape;332;p29"/>
                    <p:cNvSpPr/>
                    <p:nvPr/>
                  </p:nvSpPr>
                  <p:spPr>
                    <a:xfrm>
                      <a:off x="3386" y="0"/>
                      <a:ext cx="2434" cy="360"/>
                    </a:xfrm>
                    <a:prstGeom prst="roundRect">
                      <a:avLst>
                        <a:gd fmla="val 50000" name="adj"/>
                      </a:avLst>
                    </a:prstGeom>
                    <a:solidFill>
                      <a:srgbClr val="4E5C65"/>
                    </a:solidFill>
                    <a:ln>
                      <a:noFill/>
                    </a:ln>
                  </p:spPr>
                  <p:txBody>
                    <a:bodyPr anchorCtr="0" anchor="t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pic>
            <p:nvPicPr>
              <p:cNvPr descr="G:\Drive partagés\FizziQ\Projet FizziQ\COMMUNICATION\GRAPHISME\SCREENSHOTS APPLICATION\FIZZIQ Jr\Samsung Android - 22-09-15 (v10.98)\20220915_043358377.jpeg" id="333" name="Google Shape;333;p29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1132409" y="1006526"/>
                <a:ext cx="6879183" cy="340803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descr="H:\Mon Drive\Nouveau dossier\20221009_112614634.jpeg" id="334" name="Google Shape;334;p2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131991" y="2060781"/>
              <a:ext cx="6879600" cy="340824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35" name="Google Shape;335;p29"/>
          <p:cNvGrpSpPr/>
          <p:nvPr/>
        </p:nvGrpSpPr>
        <p:grpSpPr>
          <a:xfrm>
            <a:off x="3109355" y="4012733"/>
            <a:ext cx="4983074" cy="2737235"/>
            <a:chOff x="814651" y="1290419"/>
            <a:chExt cx="7514698" cy="4127872"/>
          </a:xfrm>
        </p:grpSpPr>
        <p:grpSp>
          <p:nvGrpSpPr>
            <p:cNvPr id="336" name="Google Shape;336;p29"/>
            <p:cNvGrpSpPr/>
            <p:nvPr/>
          </p:nvGrpSpPr>
          <p:grpSpPr>
            <a:xfrm>
              <a:off x="814651" y="1290419"/>
              <a:ext cx="7514698" cy="4127872"/>
              <a:chOff x="-4147" y="3635"/>
              <a:chExt cx="41584" cy="16887"/>
            </a:xfrm>
          </p:grpSpPr>
          <p:sp>
            <p:nvSpPr>
              <p:cNvPr id="337" name="Google Shape;337;p29"/>
              <p:cNvSpPr/>
              <p:nvPr/>
            </p:nvSpPr>
            <p:spPr>
              <a:xfrm>
                <a:off x="-4147" y="3890"/>
                <a:ext cx="41584" cy="16397"/>
              </a:xfrm>
              <a:prstGeom prst="roundRect">
                <a:avLst>
                  <a:gd fmla="val 7519" name="adj"/>
                </a:avLst>
              </a:prstGeom>
              <a:solidFill>
                <a:srgbClr val="4E5C6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38" name="Google Shape;338;p29"/>
              <p:cNvGrpSpPr/>
              <p:nvPr/>
            </p:nvGrpSpPr>
            <p:grpSpPr>
              <a:xfrm>
                <a:off x="4474" y="3635"/>
                <a:ext cx="6330" cy="16887"/>
                <a:chOff x="420" y="3048"/>
                <a:chExt cx="6331" cy="14160"/>
              </a:xfrm>
            </p:grpSpPr>
            <p:sp>
              <p:nvSpPr>
                <p:cNvPr id="339" name="Google Shape;339;p29"/>
                <p:cNvSpPr/>
                <p:nvPr/>
              </p:nvSpPr>
              <p:spPr>
                <a:xfrm>
                  <a:off x="420" y="3048"/>
                  <a:ext cx="4789" cy="379"/>
                </a:xfrm>
                <a:prstGeom prst="roundRect">
                  <a:avLst>
                    <a:gd fmla="val 50000" name="adj"/>
                  </a:avLst>
                </a:prstGeom>
                <a:solidFill>
                  <a:srgbClr val="4E5C65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340" name="Google Shape;340;p29"/>
                <p:cNvGrpSpPr/>
                <p:nvPr/>
              </p:nvGrpSpPr>
              <p:grpSpPr>
                <a:xfrm>
                  <a:off x="931" y="16848"/>
                  <a:ext cx="5820" cy="360"/>
                  <a:chOff x="0" y="0"/>
                  <a:chExt cx="5820" cy="360"/>
                </a:xfrm>
              </p:grpSpPr>
              <p:sp>
                <p:nvSpPr>
                  <p:cNvPr id="341" name="Google Shape;341;p29"/>
                  <p:cNvSpPr/>
                  <p:nvPr/>
                </p:nvSpPr>
                <p:spPr>
                  <a:xfrm>
                    <a:off x="0" y="0"/>
                    <a:ext cx="2433" cy="360"/>
                  </a:xfrm>
                  <a:prstGeom prst="roundRect">
                    <a:avLst>
                      <a:gd fmla="val 50000" name="adj"/>
                    </a:avLst>
                  </a:prstGeom>
                  <a:solidFill>
                    <a:srgbClr val="4E5C6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42" name="Google Shape;342;p29"/>
                  <p:cNvSpPr/>
                  <p:nvPr/>
                </p:nvSpPr>
                <p:spPr>
                  <a:xfrm>
                    <a:off x="3386" y="0"/>
                    <a:ext cx="2434" cy="360"/>
                  </a:xfrm>
                  <a:prstGeom prst="roundRect">
                    <a:avLst>
                      <a:gd fmla="val 50000" name="adj"/>
                    </a:avLst>
                  </a:prstGeom>
                  <a:solidFill>
                    <a:srgbClr val="4E5C6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grpSp>
          <p:nvGrpSpPr>
            <p:cNvPr id="343" name="Google Shape;343;p29"/>
            <p:cNvGrpSpPr/>
            <p:nvPr/>
          </p:nvGrpSpPr>
          <p:grpSpPr>
            <a:xfrm>
              <a:off x="1132200" y="1650234"/>
              <a:ext cx="6879600" cy="3408242"/>
              <a:chOff x="516380" y="577214"/>
              <a:chExt cx="6879600" cy="3408242"/>
            </a:xfrm>
          </p:grpSpPr>
          <p:pic>
            <p:nvPicPr>
              <p:cNvPr descr="H:\Mon Drive\Nouveau dossier\20221008_191736862.jpeg" id="344" name="Google Shape;344;p29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516380" y="577214"/>
                <a:ext cx="6879600" cy="340824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C:\Users\Bacle Pauline\Mon Drive\20220516_040851104.jpeg" id="345" name="Google Shape;345;p29"/>
              <p:cNvPicPr preferRelativeResize="0"/>
              <p:nvPr/>
            </p:nvPicPr>
            <p:blipFill rotWithShape="1">
              <a:blip r:embed="rId6">
                <a:alphaModFix/>
              </a:blip>
              <a:srcRect b="10996" l="29805" r="31620" t="11384"/>
              <a:stretch/>
            </p:blipFill>
            <p:spPr>
              <a:xfrm>
                <a:off x="2230018" y="774441"/>
                <a:ext cx="3352618" cy="300916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346" name="Google Shape;346;p29"/>
          <p:cNvSpPr txBox="1"/>
          <p:nvPr/>
        </p:nvSpPr>
        <p:spPr>
          <a:xfrm>
            <a:off x="5366917" y="1652492"/>
            <a:ext cx="3348912" cy="16312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fr-FR" sz="20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17 mesures accessibles grâce aux capteurs  + 3 outils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fr-FR" sz="20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Pour chaque mesure : la valeur numérique + une représentation visuelle </a:t>
            </a:r>
            <a:endParaRPr/>
          </a:p>
        </p:txBody>
      </p:sp>
      <p:sp>
        <p:nvSpPr>
          <p:cNvPr id="347" name="Google Shape;347;p29"/>
          <p:cNvSpPr txBox="1"/>
          <p:nvPr/>
        </p:nvSpPr>
        <p:spPr>
          <a:xfrm>
            <a:off x="565350" y="4718098"/>
            <a:ext cx="2202339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20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La mesure peut être ajoutée au cahier puis commentée (dessin, texte).</a:t>
            </a:r>
            <a:endParaRPr/>
          </a:p>
        </p:txBody>
      </p:sp>
      <p:grpSp>
        <p:nvGrpSpPr>
          <p:cNvPr id="348" name="Google Shape;348;p29"/>
          <p:cNvGrpSpPr/>
          <p:nvPr/>
        </p:nvGrpSpPr>
        <p:grpSpPr>
          <a:xfrm>
            <a:off x="486228" y="1308852"/>
            <a:ext cx="4682931" cy="2572364"/>
            <a:chOff x="814651" y="1700966"/>
            <a:chExt cx="7514698" cy="4127872"/>
          </a:xfrm>
        </p:grpSpPr>
        <p:grpSp>
          <p:nvGrpSpPr>
            <p:cNvPr id="349" name="Google Shape;349;p29"/>
            <p:cNvGrpSpPr/>
            <p:nvPr/>
          </p:nvGrpSpPr>
          <p:grpSpPr>
            <a:xfrm>
              <a:off x="814651" y="1700966"/>
              <a:ext cx="7514698" cy="4127872"/>
              <a:chOff x="814651" y="646607"/>
              <a:chExt cx="7514698" cy="4127872"/>
            </a:xfrm>
          </p:grpSpPr>
          <p:grpSp>
            <p:nvGrpSpPr>
              <p:cNvPr id="350" name="Google Shape;350;p29"/>
              <p:cNvGrpSpPr/>
              <p:nvPr/>
            </p:nvGrpSpPr>
            <p:grpSpPr>
              <a:xfrm>
                <a:off x="814651" y="646607"/>
                <a:ext cx="7514698" cy="4127872"/>
                <a:chOff x="-4147" y="3635"/>
                <a:chExt cx="41584" cy="16887"/>
              </a:xfrm>
            </p:grpSpPr>
            <p:sp>
              <p:nvSpPr>
                <p:cNvPr id="351" name="Google Shape;351;p29"/>
                <p:cNvSpPr/>
                <p:nvPr/>
              </p:nvSpPr>
              <p:spPr>
                <a:xfrm>
                  <a:off x="-4147" y="3890"/>
                  <a:ext cx="41584" cy="16397"/>
                </a:xfrm>
                <a:prstGeom prst="roundRect">
                  <a:avLst>
                    <a:gd fmla="val 7519" name="adj"/>
                  </a:avLst>
                </a:prstGeom>
                <a:solidFill>
                  <a:srgbClr val="4E5C65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352" name="Google Shape;352;p29"/>
                <p:cNvGrpSpPr/>
                <p:nvPr/>
              </p:nvGrpSpPr>
              <p:grpSpPr>
                <a:xfrm>
                  <a:off x="4474" y="3635"/>
                  <a:ext cx="6330" cy="16887"/>
                  <a:chOff x="420" y="3048"/>
                  <a:chExt cx="6331" cy="14160"/>
                </a:xfrm>
              </p:grpSpPr>
              <p:sp>
                <p:nvSpPr>
                  <p:cNvPr id="353" name="Google Shape;353;p29"/>
                  <p:cNvSpPr/>
                  <p:nvPr/>
                </p:nvSpPr>
                <p:spPr>
                  <a:xfrm>
                    <a:off x="420" y="3048"/>
                    <a:ext cx="4789" cy="379"/>
                  </a:xfrm>
                  <a:prstGeom prst="roundRect">
                    <a:avLst>
                      <a:gd fmla="val 50000" name="adj"/>
                    </a:avLst>
                  </a:prstGeom>
                  <a:solidFill>
                    <a:srgbClr val="4E5C6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354" name="Google Shape;354;p29"/>
                  <p:cNvGrpSpPr/>
                  <p:nvPr/>
                </p:nvGrpSpPr>
                <p:grpSpPr>
                  <a:xfrm>
                    <a:off x="931" y="16848"/>
                    <a:ext cx="5820" cy="360"/>
                    <a:chOff x="0" y="0"/>
                    <a:chExt cx="5820" cy="360"/>
                  </a:xfrm>
                </p:grpSpPr>
                <p:sp>
                  <p:nvSpPr>
                    <p:cNvPr id="355" name="Google Shape;355;p29"/>
                    <p:cNvSpPr/>
                    <p:nvPr/>
                  </p:nvSpPr>
                  <p:spPr>
                    <a:xfrm>
                      <a:off x="0" y="0"/>
                      <a:ext cx="2433" cy="360"/>
                    </a:xfrm>
                    <a:prstGeom prst="roundRect">
                      <a:avLst>
                        <a:gd fmla="val 50000" name="adj"/>
                      </a:avLst>
                    </a:prstGeom>
                    <a:solidFill>
                      <a:srgbClr val="4E5C65"/>
                    </a:solidFill>
                    <a:ln>
                      <a:noFill/>
                    </a:ln>
                  </p:spPr>
                  <p:txBody>
                    <a:bodyPr anchorCtr="0" anchor="t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356" name="Google Shape;356;p29"/>
                    <p:cNvSpPr/>
                    <p:nvPr/>
                  </p:nvSpPr>
                  <p:spPr>
                    <a:xfrm>
                      <a:off x="3386" y="0"/>
                      <a:ext cx="2434" cy="360"/>
                    </a:xfrm>
                    <a:prstGeom prst="roundRect">
                      <a:avLst>
                        <a:gd fmla="val 50000" name="adj"/>
                      </a:avLst>
                    </a:prstGeom>
                    <a:solidFill>
                      <a:srgbClr val="4E5C65"/>
                    </a:solidFill>
                    <a:ln>
                      <a:noFill/>
                    </a:ln>
                  </p:spPr>
                  <p:txBody>
                    <a:bodyPr anchorCtr="0" anchor="t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pic>
            <p:nvPicPr>
              <p:cNvPr descr="G:\Drive partagés\FizziQ\Projet FizziQ\COMMUNICATION\GRAPHISME\SCREENSHOTS APPLICATION\FIZZIQ Jr\Samsung Android - 22-09-15 (v10.98)\20220915_043358377.jpeg" id="357" name="Google Shape;357;p29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1132409" y="1006526"/>
                <a:ext cx="6879183" cy="340803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descr="H:\Mon Drive\Nouveau dossier\20221009_112614634.jpeg" id="358" name="Google Shape;358;p2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131991" y="2060781"/>
              <a:ext cx="6879600" cy="340824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59" name="Google Shape;359;p29"/>
          <p:cNvGrpSpPr/>
          <p:nvPr/>
        </p:nvGrpSpPr>
        <p:grpSpPr>
          <a:xfrm>
            <a:off x="3109355" y="4059386"/>
            <a:ext cx="4983074" cy="2737235"/>
            <a:chOff x="814651" y="1290419"/>
            <a:chExt cx="7514698" cy="4127872"/>
          </a:xfrm>
        </p:grpSpPr>
        <p:grpSp>
          <p:nvGrpSpPr>
            <p:cNvPr id="360" name="Google Shape;360;p29"/>
            <p:cNvGrpSpPr/>
            <p:nvPr/>
          </p:nvGrpSpPr>
          <p:grpSpPr>
            <a:xfrm>
              <a:off x="814651" y="1290419"/>
              <a:ext cx="7514698" cy="4127872"/>
              <a:chOff x="-4147" y="3635"/>
              <a:chExt cx="41584" cy="16887"/>
            </a:xfrm>
          </p:grpSpPr>
          <p:sp>
            <p:nvSpPr>
              <p:cNvPr id="361" name="Google Shape;361;p29"/>
              <p:cNvSpPr/>
              <p:nvPr/>
            </p:nvSpPr>
            <p:spPr>
              <a:xfrm>
                <a:off x="-4147" y="3890"/>
                <a:ext cx="41584" cy="16397"/>
              </a:xfrm>
              <a:prstGeom prst="roundRect">
                <a:avLst>
                  <a:gd fmla="val 7519" name="adj"/>
                </a:avLst>
              </a:prstGeom>
              <a:solidFill>
                <a:srgbClr val="4E5C6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62" name="Google Shape;362;p29"/>
              <p:cNvGrpSpPr/>
              <p:nvPr/>
            </p:nvGrpSpPr>
            <p:grpSpPr>
              <a:xfrm>
                <a:off x="4474" y="3635"/>
                <a:ext cx="6330" cy="16887"/>
                <a:chOff x="420" y="3048"/>
                <a:chExt cx="6331" cy="14160"/>
              </a:xfrm>
            </p:grpSpPr>
            <p:sp>
              <p:nvSpPr>
                <p:cNvPr id="363" name="Google Shape;363;p29"/>
                <p:cNvSpPr/>
                <p:nvPr/>
              </p:nvSpPr>
              <p:spPr>
                <a:xfrm>
                  <a:off x="420" y="3048"/>
                  <a:ext cx="4789" cy="379"/>
                </a:xfrm>
                <a:prstGeom prst="roundRect">
                  <a:avLst>
                    <a:gd fmla="val 50000" name="adj"/>
                  </a:avLst>
                </a:prstGeom>
                <a:solidFill>
                  <a:srgbClr val="4E5C65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364" name="Google Shape;364;p29"/>
                <p:cNvGrpSpPr/>
                <p:nvPr/>
              </p:nvGrpSpPr>
              <p:grpSpPr>
                <a:xfrm>
                  <a:off x="931" y="16848"/>
                  <a:ext cx="5820" cy="360"/>
                  <a:chOff x="0" y="0"/>
                  <a:chExt cx="5820" cy="360"/>
                </a:xfrm>
              </p:grpSpPr>
              <p:sp>
                <p:nvSpPr>
                  <p:cNvPr id="365" name="Google Shape;365;p29"/>
                  <p:cNvSpPr/>
                  <p:nvPr/>
                </p:nvSpPr>
                <p:spPr>
                  <a:xfrm>
                    <a:off x="0" y="0"/>
                    <a:ext cx="2433" cy="360"/>
                  </a:xfrm>
                  <a:prstGeom prst="roundRect">
                    <a:avLst>
                      <a:gd fmla="val 50000" name="adj"/>
                    </a:avLst>
                  </a:prstGeom>
                  <a:solidFill>
                    <a:srgbClr val="4E5C6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66" name="Google Shape;366;p29"/>
                  <p:cNvSpPr/>
                  <p:nvPr/>
                </p:nvSpPr>
                <p:spPr>
                  <a:xfrm>
                    <a:off x="3386" y="0"/>
                    <a:ext cx="2434" cy="360"/>
                  </a:xfrm>
                  <a:prstGeom prst="roundRect">
                    <a:avLst>
                      <a:gd fmla="val 50000" name="adj"/>
                    </a:avLst>
                  </a:prstGeom>
                  <a:solidFill>
                    <a:srgbClr val="4E5C6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grpSp>
          <p:nvGrpSpPr>
            <p:cNvPr id="367" name="Google Shape;367;p29"/>
            <p:cNvGrpSpPr/>
            <p:nvPr/>
          </p:nvGrpSpPr>
          <p:grpSpPr>
            <a:xfrm>
              <a:off x="1132200" y="1650234"/>
              <a:ext cx="6879600" cy="3408242"/>
              <a:chOff x="516380" y="577214"/>
              <a:chExt cx="6879600" cy="3408242"/>
            </a:xfrm>
          </p:grpSpPr>
          <p:pic>
            <p:nvPicPr>
              <p:cNvPr descr="H:\Mon Drive\Nouveau dossier\20221008_191736862.jpeg" id="368" name="Google Shape;368;p29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516380" y="577214"/>
                <a:ext cx="6879600" cy="340824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C:\Users\Bacle Pauline\Mon Drive\20220516_040851104.jpeg" id="369" name="Google Shape;369;p29"/>
              <p:cNvPicPr preferRelativeResize="0"/>
              <p:nvPr/>
            </p:nvPicPr>
            <p:blipFill rotWithShape="1">
              <a:blip r:embed="rId6">
                <a:alphaModFix/>
              </a:blip>
              <a:srcRect b="10996" l="29805" r="31620" t="11384"/>
              <a:stretch/>
            </p:blipFill>
            <p:spPr>
              <a:xfrm>
                <a:off x="2230018" y="774441"/>
                <a:ext cx="3352618" cy="300916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370" name="Google Shape;370;p29"/>
          <p:cNvSpPr/>
          <p:nvPr/>
        </p:nvSpPr>
        <p:spPr>
          <a:xfrm>
            <a:off x="7480433" y="6144994"/>
            <a:ext cx="401426" cy="407710"/>
          </a:xfrm>
          <a:prstGeom prst="ellipse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30"/>
          <p:cNvSpPr txBox="1"/>
          <p:nvPr>
            <p:ph type="title"/>
          </p:nvPr>
        </p:nvSpPr>
        <p:spPr>
          <a:xfrm>
            <a:off x="486228" y="360363"/>
            <a:ext cx="8229600" cy="7644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</a:pPr>
            <a:r>
              <a:rPr lang="fr-FR" sz="2400"/>
              <a:t>L’application FizziQ Junior : côté Elève </a:t>
            </a:r>
            <a:endParaRPr sz="2400"/>
          </a:p>
        </p:txBody>
      </p:sp>
      <p:grpSp>
        <p:nvGrpSpPr>
          <p:cNvPr id="376" name="Google Shape;376;p30"/>
          <p:cNvGrpSpPr/>
          <p:nvPr/>
        </p:nvGrpSpPr>
        <p:grpSpPr>
          <a:xfrm>
            <a:off x="814651" y="1700966"/>
            <a:ext cx="7514698" cy="4127872"/>
            <a:chOff x="814651" y="646607"/>
            <a:chExt cx="7514698" cy="4127872"/>
          </a:xfrm>
        </p:grpSpPr>
        <p:grpSp>
          <p:nvGrpSpPr>
            <p:cNvPr id="377" name="Google Shape;377;p30"/>
            <p:cNvGrpSpPr/>
            <p:nvPr/>
          </p:nvGrpSpPr>
          <p:grpSpPr>
            <a:xfrm>
              <a:off x="814651" y="646607"/>
              <a:ext cx="7514698" cy="4127872"/>
              <a:chOff x="-4147" y="3635"/>
              <a:chExt cx="41584" cy="16887"/>
            </a:xfrm>
          </p:grpSpPr>
          <p:sp>
            <p:nvSpPr>
              <p:cNvPr id="378" name="Google Shape;378;p30"/>
              <p:cNvSpPr/>
              <p:nvPr/>
            </p:nvSpPr>
            <p:spPr>
              <a:xfrm>
                <a:off x="-4147" y="3890"/>
                <a:ext cx="41584" cy="16397"/>
              </a:xfrm>
              <a:prstGeom prst="roundRect">
                <a:avLst>
                  <a:gd fmla="val 7519" name="adj"/>
                </a:avLst>
              </a:prstGeom>
              <a:solidFill>
                <a:srgbClr val="4E5C6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79" name="Google Shape;379;p30"/>
              <p:cNvGrpSpPr/>
              <p:nvPr/>
            </p:nvGrpSpPr>
            <p:grpSpPr>
              <a:xfrm>
                <a:off x="4474" y="3635"/>
                <a:ext cx="6330" cy="16887"/>
                <a:chOff x="420" y="3048"/>
                <a:chExt cx="6331" cy="14160"/>
              </a:xfrm>
            </p:grpSpPr>
            <p:sp>
              <p:nvSpPr>
                <p:cNvPr id="380" name="Google Shape;380;p30"/>
                <p:cNvSpPr/>
                <p:nvPr/>
              </p:nvSpPr>
              <p:spPr>
                <a:xfrm>
                  <a:off x="420" y="3048"/>
                  <a:ext cx="4789" cy="379"/>
                </a:xfrm>
                <a:prstGeom prst="roundRect">
                  <a:avLst>
                    <a:gd fmla="val 50000" name="adj"/>
                  </a:avLst>
                </a:prstGeom>
                <a:solidFill>
                  <a:srgbClr val="4E5C65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381" name="Google Shape;381;p30"/>
                <p:cNvGrpSpPr/>
                <p:nvPr/>
              </p:nvGrpSpPr>
              <p:grpSpPr>
                <a:xfrm>
                  <a:off x="931" y="16848"/>
                  <a:ext cx="5820" cy="360"/>
                  <a:chOff x="0" y="0"/>
                  <a:chExt cx="5820" cy="360"/>
                </a:xfrm>
              </p:grpSpPr>
              <p:sp>
                <p:nvSpPr>
                  <p:cNvPr id="382" name="Google Shape;382;p30"/>
                  <p:cNvSpPr/>
                  <p:nvPr/>
                </p:nvSpPr>
                <p:spPr>
                  <a:xfrm>
                    <a:off x="0" y="0"/>
                    <a:ext cx="2433" cy="360"/>
                  </a:xfrm>
                  <a:prstGeom prst="roundRect">
                    <a:avLst>
                      <a:gd fmla="val 50000" name="adj"/>
                    </a:avLst>
                  </a:prstGeom>
                  <a:solidFill>
                    <a:srgbClr val="4E5C6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83" name="Google Shape;383;p30"/>
                  <p:cNvSpPr/>
                  <p:nvPr/>
                </p:nvSpPr>
                <p:spPr>
                  <a:xfrm>
                    <a:off x="3386" y="0"/>
                    <a:ext cx="2434" cy="360"/>
                  </a:xfrm>
                  <a:prstGeom prst="roundRect">
                    <a:avLst>
                      <a:gd fmla="val 50000" name="adj"/>
                    </a:avLst>
                  </a:prstGeom>
                  <a:solidFill>
                    <a:srgbClr val="4E5C6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pic>
          <p:nvPicPr>
            <p:cNvPr descr="G:\Drive partagés\FizziQ\Projet FizziQ\COMMUNICATION\GRAPHISME\SCREENSHOTS APPLICATION\FIZZIQ Jr\Samsung Android - 22-09-15 (v10.98)\20220915_043358377.jpeg" id="384" name="Google Shape;384;p3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132409" y="1006526"/>
              <a:ext cx="6879183" cy="340803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G:\Drive partagés\FizziQ\Projet FizziQ\COMMUNICATION\GRAPHISME\SCREENSHOTS APPLICATION\FIZZIQ Jr\Samsung Android - 22-09-01 (v86)\20220712_144133897.jpeg" id="385" name="Google Shape;385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1991" y="2060885"/>
            <a:ext cx="6879600" cy="3408242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30"/>
          <p:cNvSpPr/>
          <p:nvPr/>
        </p:nvSpPr>
        <p:spPr>
          <a:xfrm>
            <a:off x="2540172" y="4217949"/>
            <a:ext cx="1073021" cy="1035699"/>
          </a:xfrm>
          <a:prstGeom prst="ellipse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p30"/>
          <p:cNvSpPr/>
          <p:nvPr/>
        </p:nvSpPr>
        <p:spPr>
          <a:xfrm>
            <a:off x="2520335" y="2729203"/>
            <a:ext cx="1073021" cy="1035699"/>
          </a:xfrm>
          <a:prstGeom prst="ellipse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p30"/>
          <p:cNvSpPr/>
          <p:nvPr/>
        </p:nvSpPr>
        <p:spPr>
          <a:xfrm>
            <a:off x="5549281" y="4192338"/>
            <a:ext cx="1073021" cy="1035699"/>
          </a:xfrm>
          <a:prstGeom prst="ellipse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89" name="Google Shape;389;p30"/>
          <p:cNvCxnSpPr>
            <a:stCxn id="388" idx="2"/>
          </p:cNvCxnSpPr>
          <p:nvPr/>
        </p:nvCxnSpPr>
        <p:spPr>
          <a:xfrm>
            <a:off x="5549281" y="4710188"/>
            <a:ext cx="0" cy="1596300"/>
          </a:xfrm>
          <a:prstGeom prst="straightConnector1">
            <a:avLst/>
          </a:prstGeom>
          <a:noFill/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0" name="Google Shape;390;p30"/>
          <p:cNvSpPr txBox="1"/>
          <p:nvPr/>
        </p:nvSpPr>
        <p:spPr>
          <a:xfrm>
            <a:off x="5549281" y="5776365"/>
            <a:ext cx="335165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fr-FR" sz="14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PDF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fr-FR" sz="14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Casier de l’enseignant (sur la tablette)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1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9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9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Fondation Lamap_Modele Powerpoint">
  <a:themeElements>
    <a:clrScheme name="FMP">
      <a:dk1>
        <a:srgbClr val="353F45"/>
      </a:dk1>
      <a:lt1>
        <a:srgbClr val="FFFFFF"/>
      </a:lt1>
      <a:dk2>
        <a:srgbClr val="FBBA00"/>
      </a:dk2>
      <a:lt2>
        <a:srgbClr val="E9E6DD"/>
      </a:lt2>
      <a:accent1>
        <a:srgbClr val="00A7D8"/>
      </a:accent1>
      <a:accent2>
        <a:srgbClr val="1951A0"/>
      </a:accent2>
      <a:accent3>
        <a:srgbClr val="EB5D40"/>
      </a:accent3>
      <a:accent4>
        <a:srgbClr val="AFCA0B"/>
      </a:accent4>
      <a:accent5>
        <a:srgbClr val="009757"/>
      </a:accent5>
      <a:accent6>
        <a:srgbClr val="D4005D"/>
      </a:accent6>
      <a:hlink>
        <a:srgbClr val="DD052B"/>
      </a:hlink>
      <a:folHlink>
        <a:srgbClr val="87218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2017-04-07T09:36:11Z</dcterms:created>
  <dc:creator>LAMAP</dc:creator>
</cp:coreProperties>
</file>